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7"/>
  </p:notesMasterIdLst>
  <p:sldIdLst>
    <p:sldId id="259" r:id="rId4"/>
    <p:sldId id="257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725C"/>
    <a:srgbClr val="A88F74"/>
    <a:srgbClr val="B28F6C"/>
    <a:srgbClr val="CEC5AC"/>
    <a:srgbClr val="574636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81F57-20D2-4E88-ADF4-5F657CDB3D17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585" y="0"/>
            <a:ext cx="800101" cy="87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0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6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429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1704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64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986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80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39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7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err="1" smtClean="0"/>
              <a:t>Fundacion</a:t>
            </a:r>
            <a:r>
              <a:rPr lang="es-ES" dirty="0" smtClean="0"/>
              <a:t> </a:t>
            </a:r>
            <a:r>
              <a:rPr lang="es-ES" dirty="0" err="1" smtClean="0"/>
              <a:t>Gobernacion</a:t>
            </a:r>
            <a:r>
              <a:rPr lang="es-ES" dirty="0" smtClean="0"/>
              <a:t> de Calidad Aruba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270" y="264160"/>
            <a:ext cx="979059" cy="107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030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4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0818137" y="235585"/>
            <a:ext cx="1028423" cy="110553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14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02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875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D71DD-7641-4402-9014-2A81394FD462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F3267D-5F8B-4D83-BFD8-EC9FE08A9F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44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10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30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737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90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0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2057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04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4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926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1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75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287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29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5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5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284C-AB82-4306-873E-5126E3A3D4A4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4231-A480-4D07-AC27-BD58A2428C7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10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z="11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Caracteristica</a:t>
            </a:r>
            <a:r>
              <a:rPr lang="en-US" sz="11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</a:t>
            </a:r>
            <a:r>
              <a:rPr lang="en-US" sz="11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e </a:t>
            </a:r>
            <a:r>
              <a:rPr lang="en-US" sz="1100" b="1" u="sng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maneho</a:t>
            </a:r>
            <a:r>
              <a:rPr lang="en-US" sz="1100" b="1" u="sng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personal</a:t>
            </a:r>
            <a:r>
              <a:rPr lang="en-US" sz="1100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</a:t>
            </a:r>
            <a:r>
              <a:rPr lang="en-US" sz="11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30+ </a:t>
            </a:r>
            <a:r>
              <a:rPr lang="en-US" sz="11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aña</a:t>
            </a:r>
            <a:r>
              <a:rPr lang="en-US" sz="11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100" b="1" dirty="0" err="1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gobernashon</a:t>
            </a:r>
            <a:r>
              <a:rPr lang="en-US" sz="1100" b="1" dirty="0" smtClean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AVP/MEP</a:t>
            </a:r>
            <a: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0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85" r:id="rId10"/>
    <p:sldLayoutId id="2147483671" r:id="rId11"/>
    <p:sldLayoutId id="2147483672" r:id="rId12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lang="en-US" sz="1100" b="1" u="sng" kern="1200" smtClean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3CDB5-0956-49DF-BFF4-05561A6FB25B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F8F56-8610-4C3A-8DF3-3A8F7A9547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6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80" y="1"/>
            <a:ext cx="9542908" cy="6858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03520" y="3068320"/>
            <a:ext cx="6888479" cy="3789680"/>
          </a:xfrm>
          <a:prstGeom prst="rect">
            <a:avLst/>
          </a:prstGeom>
          <a:solidFill>
            <a:srgbClr val="8D72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5429250" y="3429001"/>
            <a:ext cx="6762749" cy="35661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chemeClr val="bg1"/>
                </a:solidFill>
              </a:rPr>
              <a:t>Características importantes del nivel de integridad en más de 30 años </a:t>
            </a:r>
            <a:r>
              <a:rPr lang="es-ES" sz="4800" b="1">
                <a:solidFill>
                  <a:schemeClr val="bg1"/>
                </a:solidFill>
              </a:rPr>
              <a:t>de </a:t>
            </a:r>
            <a:r>
              <a:rPr lang="es-ES" sz="4800" b="1" smtClean="0">
                <a:solidFill>
                  <a:schemeClr val="bg1"/>
                </a:solidFill>
              </a:rPr>
              <a:t>gobernación </a:t>
            </a:r>
            <a:r>
              <a:rPr lang="es-ES" sz="4800" b="1" dirty="0">
                <a:solidFill>
                  <a:schemeClr val="bg1"/>
                </a:solidFill>
              </a:rPr>
              <a:t>en </a:t>
            </a:r>
            <a:r>
              <a:rPr lang="es-ES" sz="4800" b="1" dirty="0" smtClean="0">
                <a:solidFill>
                  <a:schemeClr val="bg1"/>
                </a:solidFill>
              </a:rPr>
              <a:t>Aruba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175" y="3108934"/>
            <a:ext cx="6369049" cy="3425216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32720" y="497638"/>
            <a:ext cx="9406630" cy="5404803"/>
          </a:xfrm>
        </p:spPr>
        <p:txBody>
          <a:bodyPr>
            <a:noAutofit/>
          </a:bodyPr>
          <a:lstStyle/>
          <a:p>
            <a:pPr lvl="0"/>
            <a:r>
              <a:rPr lang="es-ES" sz="4400" dirty="0"/>
              <a:t>Comportamiento estructuralmente dudoso en proyectos </a:t>
            </a:r>
            <a:r>
              <a:rPr lang="es-ES" sz="4400" dirty="0" smtClean="0"/>
              <a:t>gubernamentales</a:t>
            </a:r>
          </a:p>
          <a:p>
            <a:pPr marL="0" lvl="0" indent="0">
              <a:buNone/>
            </a:pPr>
            <a:endParaRPr lang="en-US" sz="4400" dirty="0"/>
          </a:p>
          <a:p>
            <a:pPr lvl="0"/>
            <a:r>
              <a:rPr lang="es-ES" sz="4400" dirty="0"/>
              <a:t>Vínculos sospechosos entre el bajo mundo y </a:t>
            </a:r>
            <a:r>
              <a:rPr lang="es-ES" sz="4400" dirty="0" smtClean="0"/>
              <a:t>gobernantes</a:t>
            </a:r>
          </a:p>
          <a:p>
            <a:pPr marL="0" lvl="0" indent="0">
              <a:buNone/>
            </a:pPr>
            <a:endParaRPr lang="en-US" sz="4400" dirty="0"/>
          </a:p>
          <a:p>
            <a:pPr lvl="0"/>
            <a:r>
              <a:rPr lang="es-ES" sz="4400" dirty="0"/>
              <a:t>Proyectos gubernamentales estructuralmente más costosos de lo </a:t>
            </a:r>
            <a:r>
              <a:rPr lang="es-ES" sz="4400" dirty="0" smtClean="0"/>
              <a:t>presupuestado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796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0">
        <p:fade/>
      </p:transition>
    </mc:Choice>
    <mc:Fallback xmlns="">
      <p:transition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560" y="2326640"/>
            <a:ext cx="4744720" cy="474472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804083" y="592397"/>
            <a:ext cx="10612581" cy="3943678"/>
          </a:xfrm>
        </p:spPr>
        <p:txBody>
          <a:bodyPr>
            <a:noAutofit/>
          </a:bodyPr>
          <a:lstStyle/>
          <a:p>
            <a:pPr lvl="0"/>
            <a:r>
              <a:rPr lang="es-ES" sz="4400" dirty="0"/>
              <a:t>Falta de transparencia estructural (incluso para el parlamento y financiación de los partidos</a:t>
            </a:r>
            <a:r>
              <a:rPr lang="nl-NL" sz="4400" dirty="0" smtClean="0"/>
              <a:t>)</a:t>
            </a:r>
          </a:p>
          <a:p>
            <a:pPr marL="0" lvl="0" indent="0">
              <a:buNone/>
            </a:pPr>
            <a:endParaRPr lang="en-US" sz="4400" dirty="0"/>
          </a:p>
          <a:p>
            <a:pPr lvl="6"/>
            <a:r>
              <a:rPr lang="es-ES" sz="4400" dirty="0"/>
              <a:t>Fracaso estructural para rendir </a:t>
            </a:r>
            <a:r>
              <a:rPr lang="es-ES" sz="4400" dirty="0" smtClean="0"/>
              <a:t>cuentas</a:t>
            </a:r>
          </a:p>
          <a:p>
            <a:pPr marL="2743200" lvl="6" indent="0">
              <a:buNone/>
            </a:pPr>
            <a:endParaRPr lang="en-US" sz="4400" dirty="0"/>
          </a:p>
          <a:p>
            <a:pPr lvl="6"/>
            <a:r>
              <a:rPr lang="es-ES" sz="4400" dirty="0"/>
              <a:t>La prioridad principal para el </a:t>
            </a:r>
            <a:r>
              <a:rPr lang="es-ES" sz="4400" dirty="0" smtClean="0"/>
              <a:t>interés </a:t>
            </a:r>
            <a:r>
              <a:rPr lang="es-ES" sz="4400" dirty="0"/>
              <a:t>propio y del </a:t>
            </a:r>
            <a:r>
              <a:rPr lang="es-ES" sz="4400" dirty="0" smtClean="0"/>
              <a:t>partido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65458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2000">
        <p:fade/>
      </p:transition>
    </mc:Choice>
    <mc:Fallback xmlns="">
      <p:transition advClick="0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37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charRg st="137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10751</TotalTime>
  <Words>67</Words>
  <Application>Microsoft Office PowerPoint</Application>
  <PresentationFormat>Panorámica</PresentationFormat>
  <Paragraphs>11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 importante di e maneho di personal durante 30+ aña di gobernashon AVP/MEP</dc:title>
  <dc:creator>Karen Hessels</dc:creator>
  <cp:lastModifiedBy>Karen Hessels</cp:lastModifiedBy>
  <cp:revision>74</cp:revision>
  <dcterms:created xsi:type="dcterms:W3CDTF">2021-05-07T18:51:03Z</dcterms:created>
  <dcterms:modified xsi:type="dcterms:W3CDTF">2021-06-11T13:42:06Z</dcterms:modified>
</cp:coreProperties>
</file>