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1" r:id="rId2"/>
    <p:sldId id="262" r:id="rId3"/>
    <p:sldId id="339" r:id="rId4"/>
    <p:sldId id="340" r:id="rId5"/>
    <p:sldId id="343" r:id="rId6"/>
    <p:sldId id="344" r:id="rId7"/>
    <p:sldId id="345" r:id="rId8"/>
    <p:sldId id="346" r:id="rId9"/>
    <p:sldId id="349" r:id="rId10"/>
    <p:sldId id="35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CB7"/>
    <a:srgbClr val="8E1025"/>
    <a:srgbClr val="8E0000"/>
    <a:srgbClr val="F73ABF"/>
    <a:srgbClr val="F73DD5"/>
    <a:srgbClr val="F744E9"/>
    <a:srgbClr val="E74CF7"/>
    <a:srgbClr val="F760F6"/>
    <a:srgbClr val="AA6491"/>
    <a:srgbClr val="43C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5" autoAdjust="0"/>
  </p:normalViewPr>
  <p:slideViewPr>
    <p:cSldViewPr snapToGrid="0" snapToObject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23A58-52A7-A347-9113-170FB95CC0E3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A4679-222F-0A48-B69A-94942886139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6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7D817-7784-9D40-B166-886E6C0976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ECFD-A64C-444F-8085-FFBB3366A17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2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2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6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2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1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4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3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2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200E-3ECD-794B-A22B-E584D79E774D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9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Public fraud and corruption in the Dutch </a:t>
            </a:r>
            <a:r>
              <a:rPr lang="en-US" b="1" dirty="0"/>
              <a:t>C</a:t>
            </a:r>
            <a:r>
              <a:rPr lang="en-US" b="1" dirty="0" smtClean="0"/>
              <a:t>aribbean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Drs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Nelly Schotborgh-van de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Ven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CFE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0" y="1"/>
            <a:ext cx="9144000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Relevant questions to vote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4. Our </a:t>
            </a:r>
            <a:r>
              <a:rPr lang="en-US" dirty="0"/>
              <a:t>politicians are important </a:t>
            </a:r>
            <a:r>
              <a:rPr lang="en-US" b="1" dirty="0"/>
              <a:t>role models </a:t>
            </a:r>
            <a:r>
              <a:rPr lang="en-US" dirty="0"/>
              <a:t>for </a:t>
            </a:r>
            <a:r>
              <a:rPr lang="en-US" dirty="0" smtClean="0"/>
              <a:t>	our </a:t>
            </a:r>
            <a:r>
              <a:rPr lang="en-US" dirty="0"/>
              <a:t>youth. Is the politician you are </a:t>
            </a:r>
            <a:r>
              <a:rPr lang="en-US" dirty="0" smtClean="0"/>
              <a:t>going </a:t>
            </a:r>
            <a:r>
              <a:rPr lang="en-US" dirty="0"/>
              <a:t>to </a:t>
            </a:r>
            <a:r>
              <a:rPr lang="en-US" dirty="0" smtClean="0"/>
              <a:t>	vote </a:t>
            </a:r>
            <a:r>
              <a:rPr lang="en-US" dirty="0"/>
              <a:t>for a </a:t>
            </a:r>
            <a:r>
              <a:rPr lang="en-US" b="1" dirty="0"/>
              <a:t>good example </a:t>
            </a:r>
            <a:r>
              <a:rPr lang="en-US" dirty="0"/>
              <a:t>for your </a:t>
            </a:r>
            <a:r>
              <a:rPr lang="en-US" dirty="0" smtClean="0"/>
              <a:t>	son/daughter?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Does </a:t>
            </a:r>
            <a:r>
              <a:rPr lang="en-US" dirty="0"/>
              <a:t>the politician </a:t>
            </a:r>
            <a:r>
              <a:rPr lang="en-US" b="1" dirty="0"/>
              <a:t>walk</a:t>
            </a:r>
            <a:r>
              <a:rPr lang="en-US" dirty="0"/>
              <a:t> his/her </a:t>
            </a:r>
            <a:r>
              <a:rPr lang="en-US" b="1" dirty="0"/>
              <a:t>talk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Does </a:t>
            </a:r>
            <a:r>
              <a:rPr lang="en-US" dirty="0"/>
              <a:t>the political party have ideas about </a:t>
            </a:r>
            <a:r>
              <a:rPr lang="en-US"/>
              <a:t>how  </a:t>
            </a:r>
            <a:r>
              <a:rPr lang="en-US" smtClean="0"/>
              <a:t>    	to </a:t>
            </a:r>
            <a:r>
              <a:rPr lang="en-US" dirty="0"/>
              <a:t>change </a:t>
            </a:r>
            <a:r>
              <a:rPr lang="en-US" b="1" dirty="0"/>
              <a:t>bad governance </a:t>
            </a:r>
            <a:r>
              <a:rPr lang="en-US" dirty="0"/>
              <a:t>into </a:t>
            </a:r>
            <a:r>
              <a:rPr lang="en-US" b="1"/>
              <a:t>good </a:t>
            </a:r>
            <a:r>
              <a:rPr lang="en-US" b="1" smtClean="0"/>
              <a:t>	governance</a:t>
            </a:r>
            <a:r>
              <a:rPr lang="en-US" dirty="0"/>
              <a:t>?</a:t>
            </a:r>
            <a:endParaRPr lang="en-US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b="1" dirty="0" smtClean="0"/>
              <a:t>   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  <p:pic>
        <p:nvPicPr>
          <p:cNvPr id="8" name="Content Placeholder 7" descr="Unknown-1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4" y="3101181"/>
            <a:ext cx="3843866" cy="19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4571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</a:t>
            </a:r>
            <a:r>
              <a:rPr lang="en-US" b="1" dirty="0" smtClean="0"/>
              <a:t>  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2133" y="491067"/>
            <a:ext cx="251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Politics</a:t>
            </a:r>
            <a:endParaRPr lang="en-US" sz="48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08" y="2701125"/>
            <a:ext cx="1066800" cy="5334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7" y="2682075"/>
            <a:ext cx="3327400" cy="571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2" y="1805512"/>
            <a:ext cx="325120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7" y="1805512"/>
            <a:ext cx="47371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7" y="3616105"/>
            <a:ext cx="4940300" cy="55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31" y="2682075"/>
            <a:ext cx="31750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5" y="4766298"/>
            <a:ext cx="3022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17" y="4708568"/>
            <a:ext cx="2590800" cy="76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05" y="3612771"/>
            <a:ext cx="3175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  Politics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Should this be possible?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 Yes</a:t>
            </a:r>
            <a:r>
              <a:rPr lang="en-US" sz="2800" dirty="0"/>
              <a:t>, it is a fundamental right to be politically </a:t>
            </a:r>
            <a:r>
              <a:rPr lang="en-US" sz="2800" dirty="0" smtClean="0"/>
              <a:t>active.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dirty="0"/>
              <a:t>No, </a:t>
            </a:r>
            <a:r>
              <a:rPr lang="en-US" sz="2800" dirty="0" smtClean="0"/>
              <a:t>a public official </a:t>
            </a:r>
            <a:r>
              <a:rPr lang="en-US" sz="2800" dirty="0"/>
              <a:t>must at all times take a neutral image.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Otherwise.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colleague</a:t>
            </a:r>
            <a:endParaRPr lang="en-US" b="1" dirty="0"/>
          </a:p>
        </p:txBody>
      </p:sp>
      <p:pic>
        <p:nvPicPr>
          <p:cNvPr id="8" name="Picture 7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25" y="2610224"/>
            <a:ext cx="3979333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New colleague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are you going to do?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cs typeface="Arial"/>
              </a:rPr>
              <a:t>Nothing. </a:t>
            </a:r>
            <a:r>
              <a:rPr lang="en-US" dirty="0" smtClean="0"/>
              <a:t>I </a:t>
            </a:r>
            <a:r>
              <a:rPr lang="en-US" dirty="0"/>
              <a:t>assume that management, together with HRM, does a reference </a:t>
            </a:r>
            <a:r>
              <a:rPr lang="en-US" dirty="0" smtClean="0"/>
              <a:t>check.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 </a:t>
            </a:r>
            <a:r>
              <a:rPr lang="en-US" dirty="0"/>
              <a:t>inform the management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Otherwise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4571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28" y="2294964"/>
            <a:ext cx="2324100" cy="349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23" y="2872814"/>
            <a:ext cx="3479800" cy="233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4635" y="672353"/>
            <a:ext cx="562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Juni</a:t>
            </a:r>
            <a:r>
              <a:rPr lang="en-US" sz="4000" b="1" dirty="0" smtClean="0"/>
              <a:t> ta un </a:t>
            </a:r>
            <a:r>
              <a:rPr lang="en-US" sz="4000" b="1" dirty="0"/>
              <a:t>bon  </a:t>
            </a:r>
            <a:r>
              <a:rPr lang="en-US" sz="4000" b="1" dirty="0" err="1" smtClean="0"/>
              <a:t>trahador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435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   </a:t>
            </a:r>
            <a:r>
              <a:rPr lang="en-US" sz="3200" b="1" dirty="0" err="1" smtClean="0">
                <a:solidFill>
                  <a:schemeClr val="bg1"/>
                </a:solidFill>
              </a:rPr>
              <a:t>Juni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ta un bon  </a:t>
            </a:r>
            <a:r>
              <a:rPr lang="en-US" sz="3200" b="1" dirty="0" err="1" smtClean="0">
                <a:solidFill>
                  <a:schemeClr val="bg1"/>
                </a:solidFill>
              </a:rPr>
              <a:t>trahador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Should this be possible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dirty="0" smtClean="0"/>
              <a:t>Yes</a:t>
            </a:r>
            <a:r>
              <a:rPr lang="en-US" dirty="0"/>
              <a:t>, as long as he has </a:t>
            </a:r>
            <a:r>
              <a:rPr lang="en-US" dirty="0" smtClean="0"/>
              <a:t>done his </a:t>
            </a:r>
            <a:r>
              <a:rPr lang="en-US" dirty="0"/>
              <a:t>job </a:t>
            </a:r>
            <a:r>
              <a:rPr lang="en-US" dirty="0" smtClean="0"/>
              <a:t>on time.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No</a:t>
            </a:r>
            <a:r>
              <a:rPr lang="en-US" dirty="0"/>
              <a:t>, regular private activities on the phone </a:t>
            </a:r>
            <a:r>
              <a:rPr lang="en-US" dirty="0" smtClean="0"/>
              <a:t>are inappropriate </a:t>
            </a:r>
            <a:r>
              <a:rPr lang="en-US" dirty="0"/>
              <a:t>on the </a:t>
            </a:r>
            <a:r>
              <a:rPr lang="en-US" dirty="0" smtClean="0"/>
              <a:t>workplace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Otherwise.</a:t>
            </a:r>
            <a:endParaRPr lang="en-GB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Relevant questions to vote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Who </a:t>
            </a:r>
            <a:r>
              <a:rPr lang="en-US" dirty="0"/>
              <a:t>are the </a:t>
            </a:r>
            <a:r>
              <a:rPr lang="en-US" b="1" dirty="0"/>
              <a:t>financiers</a:t>
            </a:r>
            <a:r>
              <a:rPr lang="en-US" dirty="0"/>
              <a:t> of the political party? What are their </a:t>
            </a:r>
            <a:r>
              <a:rPr lang="en-US" b="1" dirty="0"/>
              <a:t>interests</a:t>
            </a:r>
            <a:r>
              <a:rPr lang="en-US" dirty="0"/>
              <a:t>?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the political party have </a:t>
            </a:r>
            <a:r>
              <a:rPr lang="en-US" b="1" dirty="0"/>
              <a:t>house rules </a:t>
            </a:r>
            <a:r>
              <a:rPr lang="en-US" dirty="0"/>
              <a:t>or a </a:t>
            </a:r>
            <a:r>
              <a:rPr lang="en-US" b="1" dirty="0"/>
              <a:t>code of conduct </a:t>
            </a:r>
            <a:r>
              <a:rPr lang="en-US" dirty="0"/>
              <a:t>on how the party members should behave? Are these rules also complied with? 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many </a:t>
            </a:r>
            <a:r>
              <a:rPr lang="en-US" b="1" dirty="0" smtClean="0"/>
              <a:t>heads</a:t>
            </a:r>
            <a:r>
              <a:rPr lang="en-US" dirty="0" smtClean="0"/>
              <a:t> </a:t>
            </a:r>
            <a:r>
              <a:rPr lang="en-US" dirty="0"/>
              <a:t>does the politician wear?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 smtClean="0"/>
              <a:t>side jobs, businesses and </a:t>
            </a:r>
            <a:r>
              <a:rPr lang="en-US" dirty="0"/>
              <a:t>financial interests of the politician known? 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198</Words>
  <Application>Microsoft Office PowerPoint</Application>
  <PresentationFormat>Diavoorstelling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Public fraud and corruption in the Dutch Caribbean</vt:lpstr>
      <vt:lpstr>     </vt:lpstr>
      <vt:lpstr>     </vt:lpstr>
      <vt:lpstr>   Politics</vt:lpstr>
      <vt:lpstr>New colleague</vt:lpstr>
      <vt:lpstr> New colleague</vt:lpstr>
      <vt:lpstr> </vt:lpstr>
      <vt:lpstr>    Juni ta un bon  trahador</vt:lpstr>
      <vt:lpstr> Relevant questions to vote</vt:lpstr>
      <vt:lpstr> Relevant questions to vote</vt:lpstr>
    </vt:vector>
  </TitlesOfParts>
  <Company>SRA-Caribbean 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Nelly Schotborgh</dc:creator>
  <cp:lastModifiedBy>Armand Hessels</cp:lastModifiedBy>
  <cp:revision>150</cp:revision>
  <cp:lastPrinted>2015-01-26T22:49:53Z</cp:lastPrinted>
  <dcterms:created xsi:type="dcterms:W3CDTF">2015-01-18T18:41:45Z</dcterms:created>
  <dcterms:modified xsi:type="dcterms:W3CDTF">2017-09-14T19:29:40Z</dcterms:modified>
</cp:coreProperties>
</file>