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2" r:id="rId7"/>
    <p:sldId id="276" r:id="rId8"/>
    <p:sldId id="261" r:id="rId9"/>
    <p:sldId id="267" r:id="rId10"/>
    <p:sldId id="268" r:id="rId11"/>
    <p:sldId id="271" r:id="rId12"/>
    <p:sldId id="269" r:id="rId13"/>
    <p:sldId id="273" r:id="rId14"/>
    <p:sldId id="274" r:id="rId15"/>
    <p:sldId id="272" r:id="rId16"/>
    <p:sldId id="275" r:id="rId17"/>
    <p:sldId id="263" r:id="rId18"/>
    <p:sldId id="26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A625-158B-2C46-B626-67B9A1CE63B3}" type="doc">
      <dgm:prSet loTypeId="urn:microsoft.com/office/officeart/2005/8/layout/chevr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CBEADD-EFF2-094E-813B-659045C6D14C}">
      <dgm:prSet phldrT="[Tekst]"/>
      <dgm:spPr/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8FAADCD5-EBE2-0C47-A974-6785781A69F5}" type="parTrans" cxnId="{83E1A7CB-B6AC-4547-ACBA-52840CD84AF4}">
      <dgm:prSet/>
      <dgm:spPr/>
      <dgm:t>
        <a:bodyPr/>
        <a:lstStyle/>
        <a:p>
          <a:endParaRPr lang="nl-NL"/>
        </a:p>
      </dgm:t>
    </dgm:pt>
    <dgm:pt modelId="{7402B127-AA1A-4C42-AF1A-985B4B49238F}" type="sibTrans" cxnId="{83E1A7CB-B6AC-4547-ACBA-52840CD84AF4}">
      <dgm:prSet/>
      <dgm:spPr/>
      <dgm:t>
        <a:bodyPr/>
        <a:lstStyle/>
        <a:p>
          <a:endParaRPr lang="nl-NL"/>
        </a:p>
      </dgm:t>
    </dgm:pt>
    <dgm:pt modelId="{0C53EE88-038B-B843-95C8-27804BBF7D83}">
      <dgm:prSet phldrT="[Tekst]"/>
      <dgm:spPr/>
      <dgm:t>
        <a:bodyPr/>
        <a:lstStyle/>
        <a:p>
          <a:r>
            <a:rPr lang="nl-NL" dirty="0" smtClean="0"/>
            <a:t>RvA</a:t>
          </a:r>
          <a:endParaRPr lang="nl-NL" dirty="0"/>
        </a:p>
      </dgm:t>
    </dgm:pt>
    <dgm:pt modelId="{6F6B1AF6-23A1-DA4A-891A-63875B27C6AC}" type="parTrans" cxnId="{9E0CA871-836B-CE45-BBCA-ECCC706842CE}">
      <dgm:prSet/>
      <dgm:spPr/>
      <dgm:t>
        <a:bodyPr/>
        <a:lstStyle/>
        <a:p>
          <a:endParaRPr lang="nl-NL"/>
        </a:p>
      </dgm:t>
    </dgm:pt>
    <dgm:pt modelId="{D6042FBC-65D3-2644-9C77-E66741209EFF}" type="sibTrans" cxnId="{9E0CA871-836B-CE45-BBCA-ECCC706842CE}">
      <dgm:prSet/>
      <dgm:spPr/>
      <dgm:t>
        <a:bodyPr/>
        <a:lstStyle/>
        <a:p>
          <a:endParaRPr lang="nl-NL"/>
        </a:p>
      </dgm:t>
    </dgm:pt>
    <dgm:pt modelId="{AE22CDC7-6436-3149-ADCE-9B5D5C9AD37A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BB9EE47B-70A1-5B4E-9645-C5128D9869E8}" type="parTrans" cxnId="{D2F580A9-85AB-004A-85BE-0B9AD659D03D}">
      <dgm:prSet/>
      <dgm:spPr/>
      <dgm:t>
        <a:bodyPr/>
        <a:lstStyle/>
        <a:p>
          <a:endParaRPr lang="nl-NL"/>
        </a:p>
      </dgm:t>
    </dgm:pt>
    <dgm:pt modelId="{ACC78B75-B801-1E40-80A4-A096EFB4B99B}" type="sibTrans" cxnId="{D2F580A9-85AB-004A-85BE-0B9AD659D03D}">
      <dgm:prSet/>
      <dgm:spPr/>
      <dgm:t>
        <a:bodyPr/>
        <a:lstStyle/>
        <a:p>
          <a:endParaRPr lang="nl-NL"/>
        </a:p>
      </dgm:t>
    </dgm:pt>
    <dgm:pt modelId="{0AE18297-AAF8-6240-8CAA-EDA37991DBEE}">
      <dgm:prSet phldrT="[Tekst]"/>
      <dgm:spPr/>
      <dgm:t>
        <a:bodyPr/>
        <a:lstStyle/>
        <a:p>
          <a:r>
            <a:rPr lang="nl-NL" dirty="0" err="1" smtClean="0"/>
            <a:t>Execution</a:t>
          </a:r>
          <a:endParaRPr lang="nl-NL" dirty="0"/>
        </a:p>
      </dgm:t>
    </dgm:pt>
    <dgm:pt modelId="{6DA59253-B1E2-624C-8739-D4F4F03C81C9}" type="parTrans" cxnId="{B2E835EF-3273-044D-9FAE-45562B6DFDCA}">
      <dgm:prSet/>
      <dgm:spPr/>
      <dgm:t>
        <a:bodyPr/>
        <a:lstStyle/>
        <a:p>
          <a:endParaRPr lang="nl-NL"/>
        </a:p>
      </dgm:t>
    </dgm:pt>
    <dgm:pt modelId="{425DBF0F-7337-4441-AEA8-1C5C9CA58A8D}" type="sibTrans" cxnId="{B2E835EF-3273-044D-9FAE-45562B6DFDCA}">
      <dgm:prSet/>
      <dgm:spPr/>
      <dgm:t>
        <a:bodyPr/>
        <a:lstStyle/>
        <a:p>
          <a:endParaRPr lang="nl-NL"/>
        </a:p>
      </dgm:t>
    </dgm:pt>
    <dgm:pt modelId="{497ACB31-97AB-874D-B0B3-28A2A559756D}">
      <dgm:prSet phldrT="[Tekst]"/>
      <dgm:spPr/>
      <dgm:t>
        <a:bodyPr/>
        <a:lstStyle/>
        <a:p>
          <a:r>
            <a:rPr lang="nl-NL" dirty="0" smtClean="0"/>
            <a:t>CAD</a:t>
          </a:r>
          <a:endParaRPr lang="nl-NL" dirty="0"/>
        </a:p>
      </dgm:t>
    </dgm:pt>
    <dgm:pt modelId="{CFF5E2B9-E4F7-F249-BF10-8CCC946B4659}" type="parTrans" cxnId="{B1D2AD14-32B0-4544-B9BE-3565AB9BFBA6}">
      <dgm:prSet/>
      <dgm:spPr/>
      <dgm:t>
        <a:bodyPr/>
        <a:lstStyle/>
        <a:p>
          <a:endParaRPr lang="nl-NL"/>
        </a:p>
      </dgm:t>
    </dgm:pt>
    <dgm:pt modelId="{FCB78C3C-DA33-D543-8124-BB1A9837BA15}" type="sibTrans" cxnId="{B1D2AD14-32B0-4544-B9BE-3565AB9BFBA6}">
      <dgm:prSet/>
      <dgm:spPr/>
      <dgm:t>
        <a:bodyPr/>
        <a:lstStyle/>
        <a:p>
          <a:endParaRPr lang="nl-NL"/>
        </a:p>
      </dgm:t>
    </dgm:pt>
    <dgm:pt modelId="{FC7E249C-B2B6-A546-8EE8-7A490FD7D9A0}">
      <dgm:prSet phldrT="[Tekst]"/>
      <dgm:spPr/>
      <dgm:t>
        <a:bodyPr/>
        <a:lstStyle/>
        <a:p>
          <a:r>
            <a:rPr lang="nl-NL" dirty="0" smtClean="0"/>
            <a:t>control</a:t>
          </a:r>
          <a:endParaRPr lang="nl-NL" dirty="0"/>
        </a:p>
      </dgm:t>
    </dgm:pt>
    <dgm:pt modelId="{921100FA-EC9E-FA45-8829-4DE1848A3E53}" type="parTrans" cxnId="{0140AEFA-F84B-364D-B0F5-B90395FACA55}">
      <dgm:prSet/>
      <dgm:spPr/>
      <dgm:t>
        <a:bodyPr/>
        <a:lstStyle/>
        <a:p>
          <a:endParaRPr lang="nl-NL"/>
        </a:p>
      </dgm:t>
    </dgm:pt>
    <dgm:pt modelId="{9FF94121-E917-3545-B4FF-4FE94D73001F}" type="sibTrans" cxnId="{0140AEFA-F84B-364D-B0F5-B90395FACA55}">
      <dgm:prSet/>
      <dgm:spPr/>
      <dgm:t>
        <a:bodyPr/>
        <a:lstStyle/>
        <a:p>
          <a:endParaRPr lang="nl-NL"/>
        </a:p>
      </dgm:t>
    </dgm:pt>
    <dgm:pt modelId="{20FD6A7C-960E-254C-A620-A18FF33091E2}">
      <dgm:prSet phldrT="[Tekst]"/>
      <dgm:spPr/>
      <dgm:t>
        <a:bodyPr/>
        <a:lstStyle/>
        <a:p>
          <a:r>
            <a:rPr lang="nl-NL" dirty="0" smtClean="0"/>
            <a:t>ARA</a:t>
          </a:r>
          <a:endParaRPr lang="nl-NL" dirty="0"/>
        </a:p>
      </dgm:t>
    </dgm:pt>
    <dgm:pt modelId="{BAA3FC38-8987-4C47-BE75-FFF809DA51FD}" type="parTrans" cxnId="{711191E9-D298-804E-979D-A7BFDF0DD061}">
      <dgm:prSet/>
      <dgm:spPr/>
      <dgm:t>
        <a:bodyPr/>
        <a:lstStyle/>
        <a:p>
          <a:endParaRPr lang="nl-NL"/>
        </a:p>
      </dgm:t>
    </dgm:pt>
    <dgm:pt modelId="{9473FB57-ED38-2840-A96B-59B20E49D976}" type="sibTrans" cxnId="{711191E9-D298-804E-979D-A7BFDF0DD061}">
      <dgm:prSet/>
      <dgm:spPr/>
      <dgm:t>
        <a:bodyPr/>
        <a:lstStyle/>
        <a:p>
          <a:endParaRPr lang="nl-NL"/>
        </a:p>
      </dgm:t>
    </dgm:pt>
    <dgm:pt modelId="{A1EE035C-396E-8945-8DFD-05F100B6D82B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4A70BF05-E159-1849-97BD-A656353B5764}" type="parTrans" cxnId="{82667267-3B48-934D-99ED-995A835DEE13}">
      <dgm:prSet/>
      <dgm:spPr/>
      <dgm:t>
        <a:bodyPr/>
        <a:lstStyle/>
        <a:p>
          <a:endParaRPr lang="nl-NL"/>
        </a:p>
      </dgm:t>
    </dgm:pt>
    <dgm:pt modelId="{1D493437-3473-CB4A-A677-04FCB7F274D4}" type="sibTrans" cxnId="{82667267-3B48-934D-99ED-995A835DEE13}">
      <dgm:prSet/>
      <dgm:spPr/>
      <dgm:t>
        <a:bodyPr/>
        <a:lstStyle/>
        <a:p>
          <a:endParaRPr lang="nl-NL"/>
        </a:p>
      </dgm:t>
    </dgm:pt>
    <dgm:pt modelId="{76F102BD-FC08-4B40-91B7-0DD9BEFFDA08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D3931B4A-2A1B-B74C-ABE7-F63FAB0AA13E}" type="parTrans" cxnId="{816EE87A-4157-DC41-8F30-2CD2B0C8113A}">
      <dgm:prSet/>
      <dgm:spPr/>
      <dgm:t>
        <a:bodyPr/>
        <a:lstStyle/>
        <a:p>
          <a:endParaRPr lang="nl-NL"/>
        </a:p>
      </dgm:t>
    </dgm:pt>
    <dgm:pt modelId="{9D32930E-12FC-0042-8911-397182C15D7F}" type="sibTrans" cxnId="{816EE87A-4157-DC41-8F30-2CD2B0C8113A}">
      <dgm:prSet/>
      <dgm:spPr/>
      <dgm:t>
        <a:bodyPr/>
        <a:lstStyle/>
        <a:p>
          <a:endParaRPr lang="nl-NL"/>
        </a:p>
      </dgm:t>
    </dgm:pt>
    <dgm:pt modelId="{38EFA7EE-AEB6-1F4C-92A2-756AD96D1AA7}" type="pres">
      <dgm:prSet presAssocID="{4517A625-158B-2C46-B626-67B9A1CE63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8B2D90-7802-D847-BAF3-FCADC059EFA2}" type="pres">
      <dgm:prSet presAssocID="{D0CBEADD-EFF2-094E-813B-659045C6D14C}" presName="composite" presStyleCnt="0"/>
      <dgm:spPr/>
    </dgm:pt>
    <dgm:pt modelId="{86D289B0-31BD-8547-89ED-7A9712A45060}" type="pres">
      <dgm:prSet presAssocID="{D0CBEADD-EFF2-094E-813B-659045C6D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2B0C82-2B17-3C4B-85F1-10B486EF833E}" type="pres">
      <dgm:prSet presAssocID="{D0CBEADD-EFF2-094E-813B-659045C6D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723E5F-BA9A-DB40-A146-AC04D5B927B1}" type="pres">
      <dgm:prSet presAssocID="{7402B127-AA1A-4C42-AF1A-985B4B49238F}" presName="sp" presStyleCnt="0"/>
      <dgm:spPr/>
    </dgm:pt>
    <dgm:pt modelId="{F522EC87-03E2-D14B-8C84-892FB946CE43}" type="pres">
      <dgm:prSet presAssocID="{0AE18297-AAF8-6240-8CAA-EDA37991DBEE}" presName="composite" presStyleCnt="0"/>
      <dgm:spPr/>
    </dgm:pt>
    <dgm:pt modelId="{BC9CF3F3-DB29-514F-AFF7-26D94430B1CE}" type="pres">
      <dgm:prSet presAssocID="{0AE18297-AAF8-6240-8CAA-EDA37991DB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B979CD-1C4F-8B42-9F37-20972ECE9B52}" type="pres">
      <dgm:prSet presAssocID="{0AE18297-AAF8-6240-8CAA-EDA37991DB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99BC1C-F58A-6A44-BC38-F7A8D44F61CD}" type="pres">
      <dgm:prSet presAssocID="{425DBF0F-7337-4441-AEA8-1C5C9CA58A8D}" presName="sp" presStyleCnt="0"/>
      <dgm:spPr/>
    </dgm:pt>
    <dgm:pt modelId="{1E0FA89A-C9EA-1649-AE22-BF4622227476}" type="pres">
      <dgm:prSet presAssocID="{FC7E249C-B2B6-A546-8EE8-7A490FD7D9A0}" presName="composite" presStyleCnt="0"/>
      <dgm:spPr/>
    </dgm:pt>
    <dgm:pt modelId="{8F6EB5BD-B819-F84B-A657-D93BE41DABF5}" type="pres">
      <dgm:prSet presAssocID="{FC7E249C-B2B6-A546-8EE8-7A490FD7D9A0}" presName="parentText" presStyleLbl="alignNode1" presStyleIdx="2" presStyleCnt="3" custLinFactNeighborX="2745" custLinFactNeighborY="399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C41DC-EB0D-304A-BE31-4F9D059B10DE}" type="pres">
      <dgm:prSet presAssocID="{FC7E249C-B2B6-A546-8EE8-7A490FD7D9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D2AD14-32B0-4544-B9BE-3565AB9BFBA6}" srcId="{0AE18297-AAF8-6240-8CAA-EDA37991DBEE}" destId="{497ACB31-97AB-874D-B0B3-28A2A559756D}" srcOrd="0" destOrd="0" parTransId="{CFF5E2B9-E4F7-F249-BF10-8CCC946B4659}" sibTransId="{FCB78C3C-DA33-D543-8124-BB1A9837BA15}"/>
    <dgm:cxn modelId="{FCD0732C-8BE3-4CE6-B29E-AA984C0FF339}" type="presOf" srcId="{A1EE035C-396E-8945-8DFD-05F100B6D82B}" destId="{DDB979CD-1C4F-8B42-9F37-20972ECE9B52}" srcOrd="0" destOrd="1" presId="urn:microsoft.com/office/officeart/2005/8/layout/chevron2"/>
    <dgm:cxn modelId="{711191E9-D298-804E-979D-A7BFDF0DD061}" srcId="{FC7E249C-B2B6-A546-8EE8-7A490FD7D9A0}" destId="{20FD6A7C-960E-254C-A620-A18FF33091E2}" srcOrd="0" destOrd="0" parTransId="{BAA3FC38-8987-4C47-BE75-FFF809DA51FD}" sibTransId="{9473FB57-ED38-2840-A96B-59B20E49D976}"/>
    <dgm:cxn modelId="{816EE87A-4157-DC41-8F30-2CD2B0C8113A}" srcId="{FC7E249C-B2B6-A546-8EE8-7A490FD7D9A0}" destId="{76F102BD-FC08-4B40-91B7-0DD9BEFFDA08}" srcOrd="1" destOrd="0" parTransId="{D3931B4A-2A1B-B74C-ABE7-F63FAB0AA13E}" sibTransId="{9D32930E-12FC-0042-8911-397182C15D7F}"/>
    <dgm:cxn modelId="{0EC585F7-8562-4E7B-BA72-A1ED5DB6ED29}" type="presOf" srcId="{0AE18297-AAF8-6240-8CAA-EDA37991DBEE}" destId="{BC9CF3F3-DB29-514F-AFF7-26D94430B1CE}" srcOrd="0" destOrd="0" presId="urn:microsoft.com/office/officeart/2005/8/layout/chevron2"/>
    <dgm:cxn modelId="{82667267-3B48-934D-99ED-995A835DEE13}" srcId="{0AE18297-AAF8-6240-8CAA-EDA37991DBEE}" destId="{A1EE035C-396E-8945-8DFD-05F100B6D82B}" srcOrd="1" destOrd="0" parTransId="{4A70BF05-E159-1849-97BD-A656353B5764}" sibTransId="{1D493437-3473-CB4A-A677-04FCB7F274D4}"/>
    <dgm:cxn modelId="{0140AEFA-F84B-364D-B0F5-B90395FACA55}" srcId="{4517A625-158B-2C46-B626-67B9A1CE63B3}" destId="{FC7E249C-B2B6-A546-8EE8-7A490FD7D9A0}" srcOrd="2" destOrd="0" parTransId="{921100FA-EC9E-FA45-8829-4DE1848A3E53}" sibTransId="{9FF94121-E917-3545-B4FF-4FE94D73001F}"/>
    <dgm:cxn modelId="{6BBC4BE8-88BB-4932-97F5-012A9BEDD7CF}" type="presOf" srcId="{0C53EE88-038B-B843-95C8-27804BBF7D83}" destId="{2E2B0C82-2B17-3C4B-85F1-10B486EF833E}" srcOrd="0" destOrd="0" presId="urn:microsoft.com/office/officeart/2005/8/layout/chevron2"/>
    <dgm:cxn modelId="{24897C09-6340-4833-AC9C-A7D8D2D2B622}" type="presOf" srcId="{D0CBEADD-EFF2-094E-813B-659045C6D14C}" destId="{86D289B0-31BD-8547-89ED-7A9712A45060}" srcOrd="0" destOrd="0" presId="urn:microsoft.com/office/officeart/2005/8/layout/chevron2"/>
    <dgm:cxn modelId="{83E1A7CB-B6AC-4547-ACBA-52840CD84AF4}" srcId="{4517A625-158B-2C46-B626-67B9A1CE63B3}" destId="{D0CBEADD-EFF2-094E-813B-659045C6D14C}" srcOrd="0" destOrd="0" parTransId="{8FAADCD5-EBE2-0C47-A974-6785781A69F5}" sibTransId="{7402B127-AA1A-4C42-AF1A-985B4B49238F}"/>
    <dgm:cxn modelId="{C777C9FA-59C0-49EA-960B-37C6868968C1}" type="presOf" srcId="{4517A625-158B-2C46-B626-67B9A1CE63B3}" destId="{38EFA7EE-AEB6-1F4C-92A2-756AD96D1AA7}" srcOrd="0" destOrd="0" presId="urn:microsoft.com/office/officeart/2005/8/layout/chevron2"/>
    <dgm:cxn modelId="{9E0CA871-836B-CE45-BBCA-ECCC706842CE}" srcId="{D0CBEADD-EFF2-094E-813B-659045C6D14C}" destId="{0C53EE88-038B-B843-95C8-27804BBF7D83}" srcOrd="0" destOrd="0" parTransId="{6F6B1AF6-23A1-DA4A-891A-63875B27C6AC}" sibTransId="{D6042FBC-65D3-2644-9C77-E66741209EFF}"/>
    <dgm:cxn modelId="{B2E835EF-3273-044D-9FAE-45562B6DFDCA}" srcId="{4517A625-158B-2C46-B626-67B9A1CE63B3}" destId="{0AE18297-AAF8-6240-8CAA-EDA37991DBEE}" srcOrd="1" destOrd="0" parTransId="{6DA59253-B1E2-624C-8739-D4F4F03C81C9}" sibTransId="{425DBF0F-7337-4441-AEA8-1C5C9CA58A8D}"/>
    <dgm:cxn modelId="{FB0A0D54-9765-4834-B23C-F2F7C4B3B007}" type="presOf" srcId="{AE22CDC7-6436-3149-ADCE-9B5D5C9AD37A}" destId="{2E2B0C82-2B17-3C4B-85F1-10B486EF833E}" srcOrd="0" destOrd="1" presId="urn:microsoft.com/office/officeart/2005/8/layout/chevron2"/>
    <dgm:cxn modelId="{6DBE40B7-3BA0-47DF-BEC6-EBFE7D361FD5}" type="presOf" srcId="{76F102BD-FC08-4B40-91B7-0DD9BEFFDA08}" destId="{DB9C41DC-EB0D-304A-BE31-4F9D059B10DE}" srcOrd="0" destOrd="1" presId="urn:microsoft.com/office/officeart/2005/8/layout/chevron2"/>
    <dgm:cxn modelId="{D2F580A9-85AB-004A-85BE-0B9AD659D03D}" srcId="{D0CBEADD-EFF2-094E-813B-659045C6D14C}" destId="{AE22CDC7-6436-3149-ADCE-9B5D5C9AD37A}" srcOrd="1" destOrd="0" parTransId="{BB9EE47B-70A1-5B4E-9645-C5128D9869E8}" sibTransId="{ACC78B75-B801-1E40-80A4-A096EFB4B99B}"/>
    <dgm:cxn modelId="{686DB9EF-AA49-4501-A646-C40DA46F5DF2}" type="presOf" srcId="{20FD6A7C-960E-254C-A620-A18FF33091E2}" destId="{DB9C41DC-EB0D-304A-BE31-4F9D059B10DE}" srcOrd="0" destOrd="0" presId="urn:microsoft.com/office/officeart/2005/8/layout/chevron2"/>
    <dgm:cxn modelId="{2585B959-E2B9-4DA2-AD98-F78091671720}" type="presOf" srcId="{FC7E249C-B2B6-A546-8EE8-7A490FD7D9A0}" destId="{8F6EB5BD-B819-F84B-A657-D93BE41DABF5}" srcOrd="0" destOrd="0" presId="urn:microsoft.com/office/officeart/2005/8/layout/chevron2"/>
    <dgm:cxn modelId="{C8779023-3D66-4D07-B064-998672D75908}" type="presOf" srcId="{497ACB31-97AB-874D-B0B3-28A2A559756D}" destId="{DDB979CD-1C4F-8B42-9F37-20972ECE9B52}" srcOrd="0" destOrd="0" presId="urn:microsoft.com/office/officeart/2005/8/layout/chevron2"/>
    <dgm:cxn modelId="{64C836EC-CA84-45E9-AFC1-6546A9BFA115}" type="presParOf" srcId="{38EFA7EE-AEB6-1F4C-92A2-756AD96D1AA7}" destId="{308B2D90-7802-D847-BAF3-FCADC059EFA2}" srcOrd="0" destOrd="0" presId="urn:microsoft.com/office/officeart/2005/8/layout/chevron2"/>
    <dgm:cxn modelId="{346CEDC0-EAAE-474A-A158-7A588A667107}" type="presParOf" srcId="{308B2D90-7802-D847-BAF3-FCADC059EFA2}" destId="{86D289B0-31BD-8547-89ED-7A9712A45060}" srcOrd="0" destOrd="0" presId="urn:microsoft.com/office/officeart/2005/8/layout/chevron2"/>
    <dgm:cxn modelId="{92E00ECC-A823-452A-80BA-CB243F0C7D99}" type="presParOf" srcId="{308B2D90-7802-D847-BAF3-FCADC059EFA2}" destId="{2E2B0C82-2B17-3C4B-85F1-10B486EF833E}" srcOrd="1" destOrd="0" presId="urn:microsoft.com/office/officeart/2005/8/layout/chevron2"/>
    <dgm:cxn modelId="{1B3729DC-5D56-418E-85A4-E60D81E41205}" type="presParOf" srcId="{38EFA7EE-AEB6-1F4C-92A2-756AD96D1AA7}" destId="{C9723E5F-BA9A-DB40-A146-AC04D5B927B1}" srcOrd="1" destOrd="0" presId="urn:microsoft.com/office/officeart/2005/8/layout/chevron2"/>
    <dgm:cxn modelId="{D18BF685-D30F-4D6C-BA72-492C9A3F054E}" type="presParOf" srcId="{38EFA7EE-AEB6-1F4C-92A2-756AD96D1AA7}" destId="{F522EC87-03E2-D14B-8C84-892FB946CE43}" srcOrd="2" destOrd="0" presId="urn:microsoft.com/office/officeart/2005/8/layout/chevron2"/>
    <dgm:cxn modelId="{6F3D828F-0197-4D90-9EDB-265218F05303}" type="presParOf" srcId="{F522EC87-03E2-D14B-8C84-892FB946CE43}" destId="{BC9CF3F3-DB29-514F-AFF7-26D94430B1CE}" srcOrd="0" destOrd="0" presId="urn:microsoft.com/office/officeart/2005/8/layout/chevron2"/>
    <dgm:cxn modelId="{78B33404-DE2A-4560-A8AC-06D14BE4CDD6}" type="presParOf" srcId="{F522EC87-03E2-D14B-8C84-892FB946CE43}" destId="{DDB979CD-1C4F-8B42-9F37-20972ECE9B52}" srcOrd="1" destOrd="0" presId="urn:microsoft.com/office/officeart/2005/8/layout/chevron2"/>
    <dgm:cxn modelId="{FFC53954-45CD-411B-A304-86909DA4FC26}" type="presParOf" srcId="{38EFA7EE-AEB6-1F4C-92A2-756AD96D1AA7}" destId="{5199BC1C-F58A-6A44-BC38-F7A8D44F61CD}" srcOrd="3" destOrd="0" presId="urn:microsoft.com/office/officeart/2005/8/layout/chevron2"/>
    <dgm:cxn modelId="{E22E75B3-0AEC-404F-9205-726697EBD8D7}" type="presParOf" srcId="{38EFA7EE-AEB6-1F4C-92A2-756AD96D1AA7}" destId="{1E0FA89A-C9EA-1649-AE22-BF4622227476}" srcOrd="4" destOrd="0" presId="urn:microsoft.com/office/officeart/2005/8/layout/chevron2"/>
    <dgm:cxn modelId="{4CE6018E-E9A0-4BB3-AEB4-D42F9C7EFAB9}" type="presParOf" srcId="{1E0FA89A-C9EA-1649-AE22-BF4622227476}" destId="{8F6EB5BD-B819-F84B-A657-D93BE41DABF5}" srcOrd="0" destOrd="0" presId="urn:microsoft.com/office/officeart/2005/8/layout/chevron2"/>
    <dgm:cxn modelId="{48AD9190-5125-48F9-8763-D0E2FB0616C6}" type="presParOf" srcId="{1E0FA89A-C9EA-1649-AE22-BF4622227476}" destId="{DB9C41DC-EB0D-304A-BE31-4F9D059B10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4E1B4-3407-B248-A9D7-5EA58935C58D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1C2729-3FA3-D446-B7B1-6E2EC7764652}">
      <dgm:prSet phldrT="[Tekst]"/>
      <dgm:spPr/>
      <dgm:t>
        <a:bodyPr/>
        <a:lstStyle/>
        <a:p>
          <a:r>
            <a:rPr lang="nl-NL" dirty="0" err="1" smtClean="0"/>
            <a:t>Parliament</a:t>
          </a:r>
          <a:r>
            <a:rPr lang="nl-NL" dirty="0" smtClean="0"/>
            <a:t> Control</a:t>
          </a:r>
          <a:endParaRPr lang="nl-NL" dirty="0"/>
        </a:p>
      </dgm:t>
    </dgm:pt>
    <dgm:pt modelId="{95BFB73E-0C42-9E4F-8A7E-81CF81EC474E}" type="parTrans" cxnId="{DF02F4A6-F2E6-A14F-8E06-868D0CB329B7}">
      <dgm:prSet/>
      <dgm:spPr/>
      <dgm:t>
        <a:bodyPr/>
        <a:lstStyle/>
        <a:p>
          <a:endParaRPr lang="nl-NL"/>
        </a:p>
      </dgm:t>
    </dgm:pt>
    <dgm:pt modelId="{0845C55F-7901-9B40-A6BF-47315A68204B}" type="sibTrans" cxnId="{DF02F4A6-F2E6-A14F-8E06-868D0CB329B7}">
      <dgm:prSet/>
      <dgm:spPr/>
      <dgm:t>
        <a:bodyPr/>
        <a:lstStyle/>
        <a:p>
          <a:endParaRPr lang="nl-NL"/>
        </a:p>
      </dgm:t>
    </dgm:pt>
    <dgm:pt modelId="{8CEA49CE-A691-1643-AFBA-53CCF80017CD}">
      <dgm:prSet phldrT="[Tekst]"/>
      <dgm:spPr/>
      <dgm:t>
        <a:bodyPr/>
        <a:lstStyle/>
        <a:p>
          <a:r>
            <a:rPr lang="nl-NL" dirty="0" smtClean="0"/>
            <a:t>Executive power</a:t>
          </a:r>
          <a:endParaRPr lang="nl-NL" dirty="0"/>
        </a:p>
      </dgm:t>
    </dgm:pt>
    <dgm:pt modelId="{ED363468-244E-DE4A-AD45-41AFD695514D}" type="parTrans" cxnId="{0DB5B998-B02F-7642-A963-28297F99DFA5}">
      <dgm:prSet/>
      <dgm:spPr>
        <a:solidFill>
          <a:srgbClr val="0070C0"/>
        </a:solidFill>
      </dgm:spPr>
      <dgm:t>
        <a:bodyPr/>
        <a:lstStyle/>
        <a:p>
          <a:endParaRPr lang="nl-NL"/>
        </a:p>
      </dgm:t>
    </dgm:pt>
    <dgm:pt modelId="{7EB46080-A3F1-4F44-B1D6-CCCD61732C3A}" type="sibTrans" cxnId="{0DB5B998-B02F-7642-A963-28297F99DFA5}">
      <dgm:prSet/>
      <dgm:spPr/>
      <dgm:t>
        <a:bodyPr/>
        <a:lstStyle/>
        <a:p>
          <a:endParaRPr lang="nl-NL"/>
        </a:p>
      </dgm:t>
    </dgm:pt>
    <dgm:pt modelId="{AC8E3429-EFD0-D242-9243-5B78D2A754DD}" type="pres">
      <dgm:prSet presAssocID="{7A64E1B4-3407-B248-A9D7-5EA58935C5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C20423-1874-C34F-9D4B-BD1FBAAB7D9E}" type="pres">
      <dgm:prSet presAssocID="{A01C2729-3FA3-D446-B7B1-6E2EC7764652}" presName="centerShape" presStyleLbl="node0" presStyleIdx="0" presStyleCnt="1"/>
      <dgm:spPr/>
      <dgm:t>
        <a:bodyPr/>
        <a:lstStyle/>
        <a:p>
          <a:endParaRPr lang="nl-NL"/>
        </a:p>
      </dgm:t>
    </dgm:pt>
    <dgm:pt modelId="{16457071-FB72-6749-A30B-18AAEAA079B9}" type="pres">
      <dgm:prSet presAssocID="{ED363468-244E-DE4A-AD45-41AFD695514D}" presName="parTrans" presStyleLbl="sibTrans2D1" presStyleIdx="0" presStyleCnt="1"/>
      <dgm:spPr/>
      <dgm:t>
        <a:bodyPr/>
        <a:lstStyle/>
        <a:p>
          <a:endParaRPr lang="nl-NL"/>
        </a:p>
      </dgm:t>
    </dgm:pt>
    <dgm:pt modelId="{5287F8F0-4BA3-CB4E-88CD-F1D0761513DA}" type="pres">
      <dgm:prSet presAssocID="{ED363468-244E-DE4A-AD45-41AFD695514D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993D60E2-8A02-4F45-A247-05AF9E4C81B1}" type="pres">
      <dgm:prSet presAssocID="{8CEA49CE-A691-1643-AFBA-53CCF80017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DB5B998-B02F-7642-A963-28297F99DFA5}" srcId="{A01C2729-3FA3-D446-B7B1-6E2EC7764652}" destId="{8CEA49CE-A691-1643-AFBA-53CCF80017CD}" srcOrd="0" destOrd="0" parTransId="{ED363468-244E-DE4A-AD45-41AFD695514D}" sibTransId="{7EB46080-A3F1-4F44-B1D6-CCCD61732C3A}"/>
    <dgm:cxn modelId="{097EA319-E3E0-4541-A071-64996D752A32}" type="presOf" srcId="{A01C2729-3FA3-D446-B7B1-6E2EC7764652}" destId="{07C20423-1874-C34F-9D4B-BD1FBAAB7D9E}" srcOrd="0" destOrd="0" presId="urn:microsoft.com/office/officeart/2005/8/layout/radial5"/>
    <dgm:cxn modelId="{DF02F4A6-F2E6-A14F-8E06-868D0CB329B7}" srcId="{7A64E1B4-3407-B248-A9D7-5EA58935C58D}" destId="{A01C2729-3FA3-D446-B7B1-6E2EC7764652}" srcOrd="0" destOrd="0" parTransId="{95BFB73E-0C42-9E4F-8A7E-81CF81EC474E}" sibTransId="{0845C55F-7901-9B40-A6BF-47315A68204B}"/>
    <dgm:cxn modelId="{0AE9BB29-DEF3-40CA-B52D-6E9B2BF98555}" type="presOf" srcId="{7A64E1B4-3407-B248-A9D7-5EA58935C58D}" destId="{AC8E3429-EFD0-D242-9243-5B78D2A754DD}" srcOrd="0" destOrd="0" presId="urn:microsoft.com/office/officeart/2005/8/layout/radial5"/>
    <dgm:cxn modelId="{D4D565C4-7791-4779-8D53-3794A957B0F7}" type="presOf" srcId="{ED363468-244E-DE4A-AD45-41AFD695514D}" destId="{16457071-FB72-6749-A30B-18AAEAA079B9}" srcOrd="0" destOrd="0" presId="urn:microsoft.com/office/officeart/2005/8/layout/radial5"/>
    <dgm:cxn modelId="{A95292FB-B2A5-489A-9993-35AD887F92BA}" type="presOf" srcId="{ED363468-244E-DE4A-AD45-41AFD695514D}" destId="{5287F8F0-4BA3-CB4E-88CD-F1D0761513DA}" srcOrd="1" destOrd="0" presId="urn:microsoft.com/office/officeart/2005/8/layout/radial5"/>
    <dgm:cxn modelId="{E08784ED-324A-469F-ABBC-34C65376F0FA}" type="presOf" srcId="{8CEA49CE-A691-1643-AFBA-53CCF80017CD}" destId="{993D60E2-8A02-4F45-A247-05AF9E4C81B1}" srcOrd="0" destOrd="0" presId="urn:microsoft.com/office/officeart/2005/8/layout/radial5"/>
    <dgm:cxn modelId="{C3A8E706-FDD4-4E48-9A7D-C8D2D2CBDD71}" type="presParOf" srcId="{AC8E3429-EFD0-D242-9243-5B78D2A754DD}" destId="{07C20423-1874-C34F-9D4B-BD1FBAAB7D9E}" srcOrd="0" destOrd="0" presId="urn:microsoft.com/office/officeart/2005/8/layout/radial5"/>
    <dgm:cxn modelId="{B6FE7950-2BBF-4A3C-8E4B-9F47ACAC28A2}" type="presParOf" srcId="{AC8E3429-EFD0-D242-9243-5B78D2A754DD}" destId="{16457071-FB72-6749-A30B-18AAEAA079B9}" srcOrd="1" destOrd="0" presId="urn:microsoft.com/office/officeart/2005/8/layout/radial5"/>
    <dgm:cxn modelId="{CA0E343E-3C8C-4183-A030-D27AD03E19FE}" type="presParOf" srcId="{16457071-FB72-6749-A30B-18AAEAA079B9}" destId="{5287F8F0-4BA3-CB4E-88CD-F1D0761513DA}" srcOrd="0" destOrd="0" presId="urn:microsoft.com/office/officeart/2005/8/layout/radial5"/>
    <dgm:cxn modelId="{410A3F78-8197-4C4F-821A-ED86D4940DA8}" type="presParOf" srcId="{AC8E3429-EFD0-D242-9243-5B78D2A754DD}" destId="{993D60E2-8A02-4F45-A247-05AF9E4C81B1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89B0-31BD-8547-89ED-7A9712A45060}">
      <dsp:nvSpPr>
        <dsp:cNvPr id="0" name=""/>
        <dsp:cNvSpPr/>
      </dsp:nvSpPr>
      <dsp:spPr>
        <a:xfrm rot="5400000">
          <a:off x="-256418" y="25719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Budget</a:t>
          </a:r>
          <a:endParaRPr lang="nl-NL" sz="2300" kern="1200" dirty="0"/>
        </a:p>
      </dsp:txBody>
      <dsp:txXfrm rot="-5400000">
        <a:off x="1" y="599086"/>
        <a:ext cx="1196617" cy="512836"/>
      </dsp:txXfrm>
    </dsp:sp>
    <dsp:sp modelId="{2E2B0C82-2B17-3C4B-85F1-10B486EF833E}">
      <dsp:nvSpPr>
        <dsp:cNvPr id="0" name=""/>
        <dsp:cNvSpPr/>
      </dsp:nvSpPr>
      <dsp:spPr>
        <a:xfrm rot="5400000">
          <a:off x="2336356" y="-1138961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RvA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55020"/>
        <a:ext cx="3336380" cy="1002660"/>
      </dsp:txXfrm>
    </dsp:sp>
    <dsp:sp modelId="{BC9CF3F3-DB29-514F-AFF7-26D94430B1CE}">
      <dsp:nvSpPr>
        <dsp:cNvPr id="0" name=""/>
        <dsp:cNvSpPr/>
      </dsp:nvSpPr>
      <dsp:spPr>
        <a:xfrm rot="5400000">
          <a:off x="-256418" y="177361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Execution</a:t>
          </a:r>
          <a:endParaRPr lang="nl-NL" sz="2300" kern="1200" dirty="0"/>
        </a:p>
      </dsp:txBody>
      <dsp:txXfrm rot="-5400000">
        <a:off x="1" y="2115506"/>
        <a:ext cx="1196617" cy="512836"/>
      </dsp:txXfrm>
    </dsp:sp>
    <dsp:sp modelId="{DDB979CD-1C4F-8B42-9F37-20972ECE9B52}">
      <dsp:nvSpPr>
        <dsp:cNvPr id="0" name=""/>
        <dsp:cNvSpPr/>
      </dsp:nvSpPr>
      <dsp:spPr>
        <a:xfrm rot="5400000">
          <a:off x="2336356" y="377458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CAD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1571439"/>
        <a:ext cx="3336380" cy="1002660"/>
      </dsp:txXfrm>
    </dsp:sp>
    <dsp:sp modelId="{8F6EB5BD-B819-F84B-A657-D93BE41DABF5}">
      <dsp:nvSpPr>
        <dsp:cNvPr id="0" name=""/>
        <dsp:cNvSpPr/>
      </dsp:nvSpPr>
      <dsp:spPr>
        <a:xfrm rot="5400000">
          <a:off x="-223570" y="3290813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control</a:t>
          </a:r>
          <a:endParaRPr lang="nl-NL" sz="2300" kern="1200" dirty="0"/>
        </a:p>
      </dsp:txBody>
      <dsp:txXfrm rot="-5400000">
        <a:off x="32849" y="3632704"/>
        <a:ext cx="1196617" cy="512836"/>
      </dsp:txXfrm>
    </dsp:sp>
    <dsp:sp modelId="{DB9C41DC-EB0D-304A-BE31-4F9D059B10DE}">
      <dsp:nvSpPr>
        <dsp:cNvPr id="0" name=""/>
        <dsp:cNvSpPr/>
      </dsp:nvSpPr>
      <dsp:spPr>
        <a:xfrm rot="5400000">
          <a:off x="2336356" y="1893879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ARA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3087860"/>
        <a:ext cx="3336380" cy="1002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0423-1874-C34F-9D4B-BD1FBAAB7D9E}">
      <dsp:nvSpPr>
        <dsp:cNvPr id="0" name=""/>
        <dsp:cNvSpPr/>
      </dsp:nvSpPr>
      <dsp:spPr>
        <a:xfrm>
          <a:off x="577564" y="2970067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Parliament</a:t>
          </a:r>
          <a:r>
            <a:rPr lang="nl-NL" sz="2500" kern="1200" dirty="0" smtClean="0"/>
            <a:t> Control</a:t>
          </a:r>
          <a:endParaRPr lang="nl-NL" sz="2500" kern="1200" dirty="0"/>
        </a:p>
      </dsp:txBody>
      <dsp:txXfrm>
        <a:off x="888246" y="3280749"/>
        <a:ext cx="1500106" cy="1500106"/>
      </dsp:txXfrm>
    </dsp:sp>
    <dsp:sp modelId="{16457071-FB72-6749-A30B-18AAEAA079B9}">
      <dsp:nvSpPr>
        <dsp:cNvPr id="0" name=""/>
        <dsp:cNvSpPr/>
      </dsp:nvSpPr>
      <dsp:spPr>
        <a:xfrm rot="16200000">
          <a:off x="1413897" y="2198719"/>
          <a:ext cx="448804" cy="72129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kern="1200"/>
        </a:p>
      </dsp:txBody>
      <dsp:txXfrm>
        <a:off x="1481218" y="2410300"/>
        <a:ext cx="314163" cy="432779"/>
      </dsp:txXfrm>
    </dsp:sp>
    <dsp:sp modelId="{993D60E2-8A02-4F45-A247-05AF9E4C81B1}">
      <dsp:nvSpPr>
        <dsp:cNvPr id="0" name=""/>
        <dsp:cNvSpPr/>
      </dsp:nvSpPr>
      <dsp:spPr>
        <a:xfrm>
          <a:off x="577564" y="1796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Executive power</a:t>
          </a:r>
          <a:endParaRPr lang="nl-NL" sz="2500" kern="1200" dirty="0"/>
        </a:p>
      </dsp:txBody>
      <dsp:txXfrm>
        <a:off x="888246" y="312478"/>
        <a:ext cx="1500106" cy="150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23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5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48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65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80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2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2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1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27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93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1EF1-ACDD-4271-AEE5-FE1C95E3976B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9474-42DB-455A-AFE4-E11CF00919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4"/>
          <a:stretch/>
        </p:blipFill>
        <p:spPr>
          <a:xfrm>
            <a:off x="0" y="0"/>
            <a:ext cx="12191999" cy="739139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70814" y="1"/>
            <a:ext cx="6221186" cy="832756"/>
          </a:xfrm>
          <a:prstGeom prst="rect">
            <a:avLst/>
          </a:prstGeom>
          <a:solidFill>
            <a:srgbClr val="224666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0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5665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 smtClean="0">
                <a:solidFill>
                  <a:srgbClr val="7030A0"/>
                </a:solidFill>
              </a:rPr>
              <a:t>CHALLENGES &amp; REALIZATION – 1B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26543"/>
            <a:ext cx="10515600" cy="5650302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t="42203" r="20812" b="22776"/>
          <a:stretch/>
        </p:blipFill>
        <p:spPr bwMode="auto">
          <a:xfrm>
            <a:off x="336430" y="648389"/>
            <a:ext cx="11240219" cy="6028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46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63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CHALLENGES &amp; REALIZATION – 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40" y="882664"/>
            <a:ext cx="10481094" cy="5899017"/>
          </a:xfrm>
        </p:spPr>
      </p:pic>
    </p:spTree>
    <p:extLst>
      <p:ext uri="{BB962C8B-B14F-4D97-AF65-F5344CB8AC3E}">
        <p14:creationId xmlns:p14="http://schemas.microsoft.com/office/powerpoint/2010/main" val="10029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2212"/>
            <a:ext cx="10515600" cy="63553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CHALLENGES &amp; REALIZATION </a:t>
            </a:r>
            <a:r>
              <a:rPr lang="nl-NL" b="1" dirty="0" smtClean="0">
                <a:solidFill>
                  <a:srgbClr val="7030A0"/>
                </a:solidFill>
              </a:rPr>
              <a:t>– 3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8131"/>
            <a:ext cx="10089924" cy="56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2212"/>
            <a:ext cx="10515600" cy="63553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CHALLENGES &amp; REALIZATION </a:t>
            </a:r>
            <a:r>
              <a:rPr lang="nl-NL" b="1" dirty="0" smtClean="0">
                <a:solidFill>
                  <a:srgbClr val="7030A0"/>
                </a:solidFill>
              </a:rPr>
              <a:t>– 4</a:t>
            </a:r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>
            <a:off x="5978106" y="1440611"/>
            <a:ext cx="224286" cy="57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306" y="957800"/>
            <a:ext cx="10515600" cy="521943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LESS IS MORE 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err="1" smtClean="0"/>
              <a:t>Promotes</a:t>
            </a:r>
            <a:r>
              <a:rPr lang="nl-NL" dirty="0" smtClean="0"/>
              <a:t> well-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environment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4100" name="Picture 4" descr="Afbeeldingsresultaat voor materialISTIC 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59" y="2501392"/>
            <a:ext cx="8738379" cy="43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285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CHALLENGES &amp; REALIZATION – </a:t>
            </a:r>
            <a:r>
              <a:rPr lang="nl-NL" b="1" dirty="0" smtClean="0">
                <a:solidFill>
                  <a:srgbClr val="7030A0"/>
                </a:solidFill>
              </a:rPr>
              <a:t>5</a:t>
            </a:r>
            <a:endParaRPr lang="nl-NL" dirty="0"/>
          </a:p>
        </p:txBody>
      </p:sp>
      <p:pic>
        <p:nvPicPr>
          <p:cNvPr id="5122" name="Picture 2" descr="Team unity and cooperation Royalty Free Stock 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556198"/>
            <a:ext cx="7315200" cy="54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6- IT TAKES A COMMUNITY…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6211" y="1138687"/>
            <a:ext cx="10827589" cy="503827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C:\Users\Willeke Slingerland\Documents\Administratie\Aruba\Afbeeldingen corruptie\Udine-Community-825x35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3" y="1138686"/>
            <a:ext cx="11613107" cy="514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6- IT TAKES A COMMUNITY…</a:t>
            </a:r>
            <a:endParaRPr lang="nl-NL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Afbeeldingsresultaat voor coope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7" y="1138237"/>
            <a:ext cx="9983770" cy="56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901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OTHER FOCUS POINTS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223" y="1164566"/>
            <a:ext cx="10929668" cy="5012397"/>
          </a:xfrm>
        </p:spPr>
        <p:txBody>
          <a:bodyPr/>
          <a:lstStyle/>
          <a:p>
            <a:r>
              <a:rPr lang="nl-NL" dirty="0" err="1" smtClean="0"/>
              <a:t>Modernisation</a:t>
            </a:r>
            <a:r>
              <a:rPr lang="nl-NL" dirty="0" smtClean="0"/>
              <a:t> of </a:t>
            </a:r>
            <a:r>
              <a:rPr lang="nl-NL" dirty="0" err="1" smtClean="0"/>
              <a:t>Comptability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r>
              <a:rPr lang="nl-NL" dirty="0" smtClean="0"/>
              <a:t> &amp; </a:t>
            </a:r>
            <a:r>
              <a:rPr lang="nl-NL" dirty="0" err="1" smtClean="0"/>
              <a:t>Constitution</a:t>
            </a:r>
            <a:endParaRPr lang="nl-NL" dirty="0" smtClean="0"/>
          </a:p>
          <a:p>
            <a:r>
              <a:rPr lang="nl-NL" dirty="0" err="1" smtClean="0"/>
              <a:t>Strict</a:t>
            </a:r>
            <a:r>
              <a:rPr lang="nl-NL" dirty="0" smtClean="0"/>
              <a:t> </a:t>
            </a:r>
            <a:r>
              <a:rPr lang="nl-NL" dirty="0" err="1" smtClean="0"/>
              <a:t>demands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control on </a:t>
            </a:r>
            <a:r>
              <a:rPr lang="nl-NL" dirty="0" err="1" smtClean="0"/>
              <a:t>higher</a:t>
            </a:r>
            <a:r>
              <a:rPr lang="nl-NL" dirty="0" smtClean="0"/>
              <a:t> efficiency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effectivity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departments</a:t>
            </a:r>
            <a:endParaRPr lang="nl-NL" dirty="0" smtClean="0"/>
          </a:p>
          <a:p>
            <a:r>
              <a:rPr lang="nl-NL" dirty="0" err="1"/>
              <a:t>Strict</a:t>
            </a:r>
            <a:r>
              <a:rPr lang="nl-NL" dirty="0"/>
              <a:t> </a:t>
            </a:r>
            <a:r>
              <a:rPr lang="nl-NL" dirty="0" err="1"/>
              <a:t>demands</a:t>
            </a:r>
            <a:r>
              <a:rPr lang="nl-NL" dirty="0"/>
              <a:t> on </a:t>
            </a:r>
            <a:r>
              <a:rPr lang="nl-NL" dirty="0" err="1"/>
              <a:t>quarterly</a:t>
            </a:r>
            <a:r>
              <a:rPr lang="nl-NL" dirty="0"/>
              <a:t> accountability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government</a:t>
            </a:r>
            <a:r>
              <a:rPr lang="nl-NL" dirty="0"/>
              <a:t> </a:t>
            </a:r>
            <a:r>
              <a:rPr lang="nl-NL" dirty="0" err="1" smtClean="0"/>
              <a:t>departments</a:t>
            </a:r>
            <a:endParaRPr lang="nl-NL" dirty="0" smtClean="0"/>
          </a:p>
          <a:p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content </a:t>
            </a:r>
            <a:r>
              <a:rPr lang="nl-NL" dirty="0" err="1" smtClean="0"/>
              <a:t>for</a:t>
            </a:r>
            <a:r>
              <a:rPr lang="nl-NL" dirty="0" smtClean="0"/>
              <a:t> criteria of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sanctions</a:t>
            </a:r>
            <a:r>
              <a:rPr lang="nl-NL" dirty="0" smtClean="0"/>
              <a:t> in case of </a:t>
            </a:r>
            <a:r>
              <a:rPr lang="nl-NL" dirty="0" err="1" smtClean="0"/>
              <a:t>violation</a:t>
            </a:r>
            <a:endParaRPr lang="nl-NL" dirty="0" smtClean="0"/>
          </a:p>
          <a:p>
            <a:r>
              <a:rPr lang="nl-NL" dirty="0" smtClean="0"/>
              <a:t>Adaptation of </a:t>
            </a:r>
            <a:r>
              <a:rPr lang="nl-NL" dirty="0" err="1" smtClean="0"/>
              <a:t>Kingdom</a:t>
            </a:r>
            <a:r>
              <a:rPr lang="nl-NL" dirty="0" smtClean="0"/>
              <a:t> Charter </a:t>
            </a:r>
            <a:r>
              <a:rPr lang="nl-NL" dirty="0" err="1" smtClean="0"/>
              <a:t>with</a:t>
            </a:r>
            <a:r>
              <a:rPr lang="nl-NL" dirty="0" smtClean="0"/>
              <a:t> special focus on </a:t>
            </a:r>
            <a:r>
              <a:rPr lang="nl-NL" dirty="0" err="1" smtClean="0"/>
              <a:t>defining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‘</a:t>
            </a:r>
            <a:r>
              <a:rPr lang="nl-NL" dirty="0" err="1" smtClean="0"/>
              <a:t>execution</a:t>
            </a:r>
            <a:r>
              <a:rPr lang="nl-NL" dirty="0" smtClean="0"/>
              <a:t>’ of </a:t>
            </a:r>
            <a:r>
              <a:rPr lang="nl-NL" dirty="0" err="1" smtClean="0"/>
              <a:t>the</a:t>
            </a:r>
            <a:r>
              <a:rPr lang="nl-NL" dirty="0" smtClean="0"/>
              <a:t> criteria of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defining</a:t>
            </a:r>
            <a:r>
              <a:rPr lang="nl-NL" dirty="0" smtClean="0"/>
              <a:t> of relations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Kingdom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special attention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guarantees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adherence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3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970814" y="1"/>
            <a:ext cx="6221186" cy="832756"/>
          </a:xfrm>
          <a:prstGeom prst="rect">
            <a:avLst/>
          </a:prstGeom>
          <a:solidFill>
            <a:srgbClr val="224666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8"/>
            <a:ext cx="12192000" cy="6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8559" y="363240"/>
            <a:ext cx="9144000" cy="118088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7030A0"/>
                </a:solidFill>
              </a:rPr>
              <a:t>IT TAKES A COMMUNITY TO REALIZE </a:t>
            </a:r>
            <a:br>
              <a:rPr lang="nl-NL" sz="4000" b="1" dirty="0" smtClean="0">
                <a:solidFill>
                  <a:srgbClr val="7030A0"/>
                </a:solidFill>
              </a:rPr>
            </a:br>
            <a:r>
              <a:rPr lang="nl-NL" sz="4000" b="1" dirty="0" smtClean="0">
                <a:solidFill>
                  <a:srgbClr val="7030A0"/>
                </a:solidFill>
              </a:rPr>
              <a:t>GOOD GOVERNANCE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91109"/>
            <a:ext cx="9144000" cy="30666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70C0"/>
                </a:solidFill>
              </a:rPr>
              <a:t>A CHANGE OF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70C0"/>
                </a:solidFill>
              </a:rPr>
              <a:t>A DIFFERENT DEMOCRATIC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70C0"/>
                </a:solidFill>
              </a:rPr>
              <a:t>A REAL ALTERNATIVE</a:t>
            </a:r>
            <a:endParaRPr lang="nl-NL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30341" y="86001"/>
            <a:ext cx="65874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rgbClr val="B308EA"/>
                </a:solidFill>
                <a:latin typeface="+mn-lt"/>
              </a:rPr>
              <a:t>Checks &amp; </a:t>
            </a:r>
            <a:r>
              <a:rPr lang="nl-NL" sz="6600" dirty="0" err="1" smtClean="0">
                <a:solidFill>
                  <a:srgbClr val="B308EA"/>
                </a:solidFill>
                <a:latin typeface="+mn-lt"/>
              </a:rPr>
              <a:t>Balances</a:t>
            </a:r>
            <a:endParaRPr lang="nl-NL" sz="6600" dirty="0">
              <a:solidFill>
                <a:srgbClr val="B308EA"/>
              </a:solidFill>
              <a:latin typeface="+mn-lt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284720" y="911896"/>
          <a:ext cx="4587240" cy="47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727960" y="1490346"/>
          <a:ext cx="3276600" cy="509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Rechte verbindingslijn 8"/>
          <p:cNvCxnSpPr/>
          <p:nvPr/>
        </p:nvCxnSpPr>
        <p:spPr>
          <a:xfrm flipV="1">
            <a:off x="4785360" y="2010883"/>
            <a:ext cx="2373630" cy="254587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1567160" y="5100799"/>
            <a:ext cx="0" cy="7796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5467350" y="5880418"/>
            <a:ext cx="609981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753336" y="5464919"/>
            <a:ext cx="2453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mtClean="0"/>
              <a:t>FINANCIAL STATEMENT</a:t>
            </a:r>
            <a:endParaRPr lang="nl-NL" sz="2400" dirty="0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27320" y="1808359"/>
            <a:ext cx="1783080" cy="31142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213985" y="1377836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Government</a:t>
            </a:r>
            <a:endParaRPr lang="nl-NL" sz="2400" dirty="0"/>
          </a:p>
        </p:txBody>
      </p:sp>
      <p:cxnSp>
        <p:nvCxnSpPr>
          <p:cNvPr id="49" name="Rechte verbindingslijn 48"/>
          <p:cNvCxnSpPr/>
          <p:nvPr/>
        </p:nvCxnSpPr>
        <p:spPr>
          <a:xfrm flipH="1">
            <a:off x="3032760" y="3083284"/>
            <a:ext cx="365760" cy="459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2982277" y="4534560"/>
            <a:ext cx="407670" cy="487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/>
          <p:cNvSpPr txBox="1"/>
          <p:nvPr/>
        </p:nvSpPr>
        <p:spPr>
          <a:xfrm>
            <a:off x="5324475" y="1856774"/>
            <a:ext cx="95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Policy</a:t>
            </a:r>
            <a:endParaRPr lang="nl-NL" sz="2400" dirty="0"/>
          </a:p>
        </p:txBody>
      </p:sp>
      <p:sp>
        <p:nvSpPr>
          <p:cNvPr id="53" name="Tekstvak 52"/>
          <p:cNvSpPr txBox="1"/>
          <p:nvPr/>
        </p:nvSpPr>
        <p:spPr>
          <a:xfrm>
            <a:off x="2609850" y="3598673"/>
            <a:ext cx="12039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Political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Parties</a:t>
            </a:r>
            <a:endParaRPr lang="nl-NL" sz="2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029450" y="420795"/>
            <a:ext cx="212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70C0"/>
                </a:solidFill>
              </a:rPr>
              <a:t>CONSTITUTION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9863" y="4896558"/>
            <a:ext cx="2916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70C0"/>
                </a:solidFill>
              </a:rPr>
              <a:t>GOOD GOVERNANCE</a:t>
            </a:r>
          </a:p>
          <a:p>
            <a:r>
              <a:rPr lang="nl-NL" sz="2000" b="1" dirty="0">
                <a:solidFill>
                  <a:srgbClr val="0070C0"/>
                </a:solidFill>
              </a:rPr>
              <a:t>G</a:t>
            </a:r>
            <a:r>
              <a:rPr lang="nl-NL" sz="2000" b="1" dirty="0" smtClean="0">
                <a:solidFill>
                  <a:srgbClr val="0070C0"/>
                </a:solidFill>
              </a:rPr>
              <a:t>UARANTEED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r>
              <a:rPr lang="nl-NL" sz="2000" b="1" dirty="0" smtClean="0">
                <a:solidFill>
                  <a:srgbClr val="0070C0"/>
                </a:solidFill>
              </a:rPr>
              <a:t>BY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KINGDOM CHARTER</a:t>
            </a:r>
            <a:endParaRPr lang="nl-NL" sz="2000" b="1" dirty="0">
              <a:solidFill>
                <a:srgbClr val="0070C0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727960" y="3421692"/>
            <a:ext cx="974886" cy="1184957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2681800" y="3418113"/>
            <a:ext cx="951481" cy="1192114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528066" y="1700784"/>
            <a:ext cx="188366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SER, IMF, CBA, </a:t>
            </a:r>
          </a:p>
          <a:p>
            <a:pPr algn="ctr"/>
            <a:r>
              <a:rPr lang="nl-NL" dirty="0"/>
              <a:t>CF, NCPF, </a:t>
            </a:r>
          </a:p>
          <a:p>
            <a:pPr algn="ctr"/>
            <a:r>
              <a:rPr lang="nl-NL" dirty="0"/>
              <a:t>COM. V. LENNEP</a:t>
            </a:r>
          </a:p>
          <a:p>
            <a:pPr algn="ctr"/>
            <a:endParaRPr lang="nl-NL" dirty="0"/>
          </a:p>
        </p:txBody>
      </p:sp>
      <p:cxnSp>
        <p:nvCxnSpPr>
          <p:cNvPr id="23" name="Rechte verbindingslijn 22"/>
          <p:cNvCxnSpPr/>
          <p:nvPr/>
        </p:nvCxnSpPr>
        <p:spPr>
          <a:xfrm flipV="1">
            <a:off x="2448306" y="2296422"/>
            <a:ext cx="807339" cy="2201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4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 smtClean="0">
                <a:solidFill>
                  <a:srgbClr val="7030A0"/>
                </a:solidFill>
              </a:rPr>
              <a:t>POLITICAL PARTIES &amp; DEMOCRATIC MODEL: OUTDATED?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4619" y="1406106"/>
            <a:ext cx="10765765" cy="4770857"/>
          </a:xfrm>
        </p:spPr>
        <p:txBody>
          <a:bodyPr/>
          <a:lstStyle/>
          <a:p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democratic</a:t>
            </a:r>
            <a:r>
              <a:rPr lang="nl-NL" dirty="0" smtClean="0"/>
              <a:t> model was </a:t>
            </a:r>
            <a:r>
              <a:rPr lang="nl-NL" dirty="0" err="1" smtClean="0"/>
              <a:t>created</a:t>
            </a:r>
            <a:r>
              <a:rPr lang="nl-NL" dirty="0" smtClean="0"/>
              <a:t> more </a:t>
            </a:r>
            <a:r>
              <a:rPr lang="nl-NL" dirty="0" err="1" smtClean="0"/>
              <a:t>than</a:t>
            </a:r>
            <a:r>
              <a:rPr lang="nl-NL" dirty="0" smtClean="0"/>
              <a:t> 250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ago</a:t>
            </a:r>
            <a:endParaRPr lang="nl-NL" dirty="0" smtClean="0"/>
          </a:p>
          <a:p>
            <a:r>
              <a:rPr lang="nl-NL" dirty="0" err="1" smtClean="0"/>
              <a:t>Intention</a:t>
            </a:r>
            <a:r>
              <a:rPr lang="nl-NL" dirty="0" smtClean="0"/>
              <a:t> of </a:t>
            </a:r>
            <a:r>
              <a:rPr lang="nl-NL" dirty="0" err="1" smtClean="0"/>
              <a:t>representation</a:t>
            </a:r>
            <a:r>
              <a:rPr lang="nl-NL" dirty="0" smtClean="0"/>
              <a:t> </a:t>
            </a:r>
            <a:r>
              <a:rPr lang="nl-NL" dirty="0" err="1" smtClean="0"/>
              <a:t>principle</a:t>
            </a:r>
            <a:r>
              <a:rPr lang="nl-NL" dirty="0" smtClean="0"/>
              <a:t>       preserve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might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elite</a:t>
            </a:r>
          </a:p>
          <a:p>
            <a:r>
              <a:rPr lang="nl-NL" dirty="0" smtClean="0"/>
              <a:t>Global </a:t>
            </a:r>
            <a:r>
              <a:rPr lang="nl-NL" dirty="0" err="1" smtClean="0"/>
              <a:t>consiousness</a:t>
            </a:r>
            <a:r>
              <a:rPr lang="nl-NL" dirty="0" smtClean="0"/>
              <a:t> of (</a:t>
            </a:r>
            <a:r>
              <a:rPr lang="nl-NL" dirty="0" err="1" smtClean="0"/>
              <a:t>consequences</a:t>
            </a:r>
            <a:r>
              <a:rPr lang="nl-NL" dirty="0" smtClean="0"/>
              <a:t> of) bad </a:t>
            </a:r>
            <a:r>
              <a:rPr lang="nl-NL" dirty="0" err="1" smtClean="0"/>
              <a:t>governance</a:t>
            </a:r>
            <a:r>
              <a:rPr lang="nl-NL" dirty="0" smtClean="0"/>
              <a:t> &amp; </a:t>
            </a:r>
            <a:r>
              <a:rPr lang="nl-NL" dirty="0" err="1" smtClean="0"/>
              <a:t>corruption</a:t>
            </a:r>
            <a:endParaRPr lang="nl-NL" dirty="0" smtClean="0"/>
          </a:p>
          <a:p>
            <a:r>
              <a:rPr lang="nl-NL" dirty="0" smtClean="0"/>
              <a:t>Global </a:t>
            </a:r>
            <a:r>
              <a:rPr lang="nl-NL" dirty="0" err="1" smtClean="0"/>
              <a:t>dissatisfaction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distrust of </a:t>
            </a:r>
            <a:r>
              <a:rPr lang="nl-NL" dirty="0" err="1" smtClean="0"/>
              <a:t>political</a:t>
            </a:r>
            <a:r>
              <a:rPr lang="nl-NL" dirty="0" smtClean="0"/>
              <a:t> </a:t>
            </a:r>
            <a:r>
              <a:rPr lang="nl-NL" dirty="0" err="1" smtClean="0"/>
              <a:t>parties</a:t>
            </a:r>
            <a:r>
              <a:rPr lang="nl-NL" dirty="0" smtClean="0"/>
              <a:t> &amp; </a:t>
            </a:r>
            <a:r>
              <a:rPr lang="nl-NL" dirty="0" err="1" smtClean="0"/>
              <a:t>politicians</a:t>
            </a:r>
            <a:endParaRPr lang="nl-NL" dirty="0" smtClean="0"/>
          </a:p>
          <a:p>
            <a:r>
              <a:rPr lang="nl-NL" dirty="0" smtClean="0"/>
              <a:t>Global </a:t>
            </a:r>
            <a:r>
              <a:rPr lang="nl-NL" dirty="0" err="1" smtClean="0"/>
              <a:t>growing</a:t>
            </a:r>
            <a:r>
              <a:rPr lang="nl-NL" dirty="0" smtClean="0"/>
              <a:t> </a:t>
            </a:r>
            <a:r>
              <a:rPr lang="nl-NL" dirty="0" err="1" smtClean="0"/>
              <a:t>willingness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take personal </a:t>
            </a:r>
            <a:r>
              <a:rPr lang="nl-NL" dirty="0" err="1" smtClean="0"/>
              <a:t>responsability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community </a:t>
            </a:r>
            <a:r>
              <a:rPr lang="nl-NL" dirty="0" err="1" smtClean="0"/>
              <a:t>affairs</a:t>
            </a:r>
            <a:endParaRPr lang="nl-NL" dirty="0" smtClean="0"/>
          </a:p>
          <a:p>
            <a:r>
              <a:rPr lang="nl-NL" dirty="0" smtClean="0"/>
              <a:t>Global search </a:t>
            </a:r>
            <a:r>
              <a:rPr lang="nl-NL" dirty="0" err="1" smtClean="0"/>
              <a:t>for</a:t>
            </a:r>
            <a:r>
              <a:rPr lang="nl-NL" dirty="0" smtClean="0"/>
              <a:t> more direct </a:t>
            </a:r>
            <a:r>
              <a:rPr lang="nl-NL" dirty="0" err="1" smtClean="0"/>
              <a:t>people’s</a:t>
            </a:r>
            <a:r>
              <a:rPr lang="nl-NL" dirty="0" smtClean="0"/>
              <a:t> </a:t>
            </a:r>
            <a:r>
              <a:rPr lang="nl-NL" dirty="0" err="1" smtClean="0"/>
              <a:t>participation</a:t>
            </a:r>
            <a:r>
              <a:rPr lang="nl-NL" dirty="0" smtClean="0"/>
              <a:t> in </a:t>
            </a:r>
            <a:r>
              <a:rPr lang="nl-NL" dirty="0" err="1" smtClean="0"/>
              <a:t>government</a:t>
            </a:r>
            <a:endParaRPr lang="nl-NL" dirty="0" smtClean="0"/>
          </a:p>
          <a:p>
            <a:r>
              <a:rPr lang="nl-NL" dirty="0" err="1" smtClean="0"/>
              <a:t>Growing</a:t>
            </a:r>
            <a:r>
              <a:rPr lang="nl-NL" dirty="0" smtClean="0"/>
              <a:t> </a:t>
            </a:r>
            <a:r>
              <a:rPr lang="nl-NL" dirty="0" err="1" smtClean="0"/>
              <a:t>surge</a:t>
            </a:r>
            <a:r>
              <a:rPr lang="nl-NL" dirty="0" smtClean="0"/>
              <a:t> in </a:t>
            </a:r>
            <a:r>
              <a:rPr lang="nl-NL" dirty="0" err="1" smtClean="0"/>
              <a:t>democratic</a:t>
            </a:r>
            <a:r>
              <a:rPr lang="nl-NL" dirty="0" smtClean="0"/>
              <a:t> </a:t>
            </a:r>
            <a:r>
              <a:rPr lang="nl-NL" dirty="0" err="1" smtClean="0"/>
              <a:t>experiments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6357668" y="2053087"/>
            <a:ext cx="396815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1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7578"/>
            <a:ext cx="9144000" cy="628799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solidFill>
                  <a:srgbClr val="7030A0"/>
                </a:solidFill>
              </a:rPr>
              <a:t>JUST A MODEL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391" y="888520"/>
            <a:ext cx="10550104" cy="5460521"/>
          </a:xfrm>
        </p:spPr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STARTING PRINCIPLES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923026" y="1384540"/>
            <a:ext cx="4701396" cy="22601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 err="1" smtClean="0"/>
              <a:t>Government</a:t>
            </a:r>
            <a:r>
              <a:rPr lang="nl-NL" dirty="0" smtClean="0"/>
              <a:t> </a:t>
            </a:r>
          </a:p>
          <a:p>
            <a:pPr algn="ctr"/>
            <a:r>
              <a:rPr lang="nl-NL" dirty="0" smtClean="0"/>
              <a:t>People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factual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managerial expertise </a:t>
            </a:r>
            <a:r>
              <a:rPr lang="nl-NL" dirty="0" err="1" smtClean="0"/>
              <a:t>with</a:t>
            </a:r>
            <a:r>
              <a:rPr lang="nl-NL" dirty="0" smtClean="0"/>
              <a:t> no </a:t>
            </a:r>
            <a:r>
              <a:rPr lang="nl-NL" dirty="0" err="1" smtClean="0"/>
              <a:t>electoral</a:t>
            </a:r>
            <a:r>
              <a:rPr lang="nl-NL" dirty="0" smtClean="0"/>
              <a:t> </a:t>
            </a:r>
            <a:r>
              <a:rPr lang="nl-NL" dirty="0" err="1" smtClean="0"/>
              <a:t>obligations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6432429" y="1358660"/>
            <a:ext cx="4701396" cy="2260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 err="1" smtClean="0"/>
              <a:t>Parliament</a:t>
            </a:r>
            <a:endParaRPr lang="nl-NL" sz="4400" b="1" dirty="0" smtClean="0"/>
          </a:p>
          <a:p>
            <a:pPr algn="ctr"/>
            <a:r>
              <a:rPr lang="nl-NL" dirty="0" smtClean="0"/>
              <a:t>People </a:t>
            </a:r>
            <a:r>
              <a:rPr lang="nl-NL" dirty="0" err="1" smtClean="0"/>
              <a:t>with</a:t>
            </a:r>
            <a:r>
              <a:rPr lang="nl-NL" dirty="0" smtClean="0"/>
              <a:t> direct relations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intrestgroups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represent</a:t>
            </a:r>
            <a:endParaRPr lang="nl-NL" dirty="0"/>
          </a:p>
        </p:txBody>
      </p:sp>
      <p:sp>
        <p:nvSpPr>
          <p:cNvPr id="6" name="PIJL-OMLAAG 5"/>
          <p:cNvSpPr/>
          <p:nvPr/>
        </p:nvSpPr>
        <p:spPr>
          <a:xfrm>
            <a:off x="3001991" y="3644660"/>
            <a:ext cx="353683" cy="43132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>
            <a:off x="8606285" y="3618780"/>
            <a:ext cx="353683" cy="43132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923026" y="4188124"/>
            <a:ext cx="4925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No direct (e.g. party) </a:t>
            </a:r>
            <a:r>
              <a:rPr lang="nl-NL" dirty="0" err="1" smtClean="0"/>
              <a:t>connections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Parliament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Executing</a:t>
            </a:r>
            <a:r>
              <a:rPr lang="nl-NL" dirty="0" smtClean="0"/>
              <a:t> </a:t>
            </a:r>
            <a:r>
              <a:rPr lang="nl-NL" dirty="0" err="1" smtClean="0"/>
              <a:t>strict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, </a:t>
            </a:r>
            <a:r>
              <a:rPr lang="nl-NL" dirty="0" err="1" smtClean="0"/>
              <a:t>focused</a:t>
            </a:r>
            <a:r>
              <a:rPr lang="nl-NL" dirty="0" smtClean="0"/>
              <a:t> on </a:t>
            </a:r>
            <a:r>
              <a:rPr lang="nl-NL" dirty="0" err="1" smtClean="0"/>
              <a:t>correcting</a:t>
            </a:r>
            <a:r>
              <a:rPr lang="nl-NL" dirty="0" smtClean="0"/>
              <a:t> or </a:t>
            </a:r>
            <a:r>
              <a:rPr lang="nl-NL" dirty="0" err="1" smtClean="0"/>
              <a:t>eliminating</a:t>
            </a:r>
            <a:r>
              <a:rPr lang="nl-NL" dirty="0" smtClean="0"/>
              <a:t> </a:t>
            </a:r>
            <a:r>
              <a:rPr lang="nl-NL" dirty="0" err="1" smtClean="0"/>
              <a:t>obstacles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government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Executing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goals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developments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Clear</a:t>
            </a:r>
            <a:r>
              <a:rPr lang="nl-NL" dirty="0" smtClean="0"/>
              <a:t> procedure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accountability 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574764" y="4075981"/>
            <a:ext cx="4770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 </a:t>
            </a:r>
            <a:r>
              <a:rPr lang="nl-NL" dirty="0" err="1" smtClean="0"/>
              <a:t>representatives</a:t>
            </a:r>
            <a:r>
              <a:rPr lang="nl-NL" dirty="0" smtClean="0"/>
              <a:t> (</a:t>
            </a:r>
            <a:r>
              <a:rPr lang="nl-NL" dirty="0" err="1" smtClean="0"/>
              <a:t>with</a:t>
            </a:r>
            <a:r>
              <a:rPr lang="nl-NL" dirty="0" smtClean="0"/>
              <a:t> fin-</a:t>
            </a:r>
            <a:r>
              <a:rPr lang="nl-NL" dirty="0" err="1" smtClean="0"/>
              <a:t>econ</a:t>
            </a:r>
            <a:r>
              <a:rPr lang="nl-NL" dirty="0" smtClean="0"/>
              <a:t>. &amp; </a:t>
            </a:r>
            <a:r>
              <a:rPr lang="nl-NL" dirty="0" err="1" smtClean="0"/>
              <a:t>legal</a:t>
            </a:r>
            <a:r>
              <a:rPr lang="nl-NL" dirty="0" smtClean="0"/>
              <a:t> expertise </a:t>
            </a:r>
            <a:r>
              <a:rPr lang="nl-NL" dirty="0" err="1" smtClean="0"/>
              <a:t>from</a:t>
            </a:r>
            <a:r>
              <a:rPr lang="nl-NL" dirty="0" smtClean="0"/>
              <a:t>: </a:t>
            </a:r>
            <a:r>
              <a:rPr lang="nl-NL" dirty="0" err="1" smtClean="0"/>
              <a:t>labour</a:t>
            </a:r>
            <a:r>
              <a:rPr lang="nl-NL" dirty="0" smtClean="0"/>
              <a:t> </a:t>
            </a:r>
            <a:r>
              <a:rPr lang="nl-NL" dirty="0" err="1" smtClean="0"/>
              <a:t>unions</a:t>
            </a:r>
            <a:r>
              <a:rPr lang="nl-NL" dirty="0" smtClean="0"/>
              <a:t>, commerce </a:t>
            </a:r>
            <a:r>
              <a:rPr lang="nl-NL" dirty="0" err="1" smtClean="0"/>
              <a:t>organisations</a:t>
            </a:r>
            <a:r>
              <a:rPr lang="nl-NL" dirty="0" smtClean="0"/>
              <a:t>, </a:t>
            </a:r>
            <a:r>
              <a:rPr lang="nl-NL" dirty="0" err="1" smtClean="0"/>
              <a:t>NGO’s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young</a:t>
            </a:r>
            <a:r>
              <a:rPr lang="nl-NL" dirty="0" smtClean="0"/>
              <a:t> &amp; </a:t>
            </a:r>
            <a:r>
              <a:rPr lang="nl-NL" dirty="0" err="1" smtClean="0"/>
              <a:t>elderly</a:t>
            </a:r>
            <a:r>
              <a:rPr lang="nl-NL" dirty="0" smtClean="0"/>
              <a:t> (</a:t>
            </a:r>
            <a:r>
              <a:rPr lang="nl-NL" dirty="0" err="1" smtClean="0"/>
              <a:t>total</a:t>
            </a:r>
            <a:r>
              <a:rPr lang="nl-NL" dirty="0" smtClean="0"/>
              <a:t>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 </a:t>
            </a:r>
            <a:r>
              <a:rPr lang="nl-NL" dirty="0" err="1" smtClean="0"/>
              <a:t>representatives</a:t>
            </a:r>
            <a:r>
              <a:rPr lang="nl-NL" dirty="0" smtClean="0"/>
              <a:t> (man &amp; </a:t>
            </a:r>
            <a:r>
              <a:rPr lang="nl-NL" dirty="0" err="1" smtClean="0"/>
              <a:t>woman</a:t>
            </a:r>
            <a:r>
              <a:rPr lang="nl-NL" dirty="0" smtClean="0"/>
              <a:t>) </a:t>
            </a:r>
            <a:r>
              <a:rPr lang="nl-NL" dirty="0" err="1" smtClean="0"/>
              <a:t>from</a:t>
            </a:r>
            <a:r>
              <a:rPr lang="nl-NL" dirty="0" smtClean="0"/>
              <a:t> 5 </a:t>
            </a:r>
            <a:r>
              <a:rPr lang="nl-NL" dirty="0" err="1" smtClean="0"/>
              <a:t>regional</a:t>
            </a:r>
            <a:r>
              <a:rPr lang="nl-NL" dirty="0" smtClean="0"/>
              <a:t> </a:t>
            </a:r>
            <a:r>
              <a:rPr lang="nl-NL" dirty="0" err="1" smtClean="0"/>
              <a:t>areas</a:t>
            </a:r>
            <a:r>
              <a:rPr lang="nl-NL" dirty="0" smtClean="0"/>
              <a:t> (</a:t>
            </a:r>
            <a:r>
              <a:rPr lang="nl-NL" dirty="0" err="1" smtClean="0"/>
              <a:t>total</a:t>
            </a:r>
            <a:r>
              <a:rPr lang="nl-NL" dirty="0" smtClean="0"/>
              <a:t>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independant</a:t>
            </a:r>
            <a:r>
              <a:rPr lang="nl-NL" dirty="0" smtClean="0"/>
              <a:t> president →Total 19 members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3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7578"/>
            <a:ext cx="9144000" cy="628799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solidFill>
                  <a:srgbClr val="7030A0"/>
                </a:solidFill>
              </a:rPr>
              <a:t>JUST A MODEL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391" y="888520"/>
            <a:ext cx="10550104" cy="5460521"/>
          </a:xfrm>
        </p:spPr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SELECTING PROCEDURES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845391" y="1378037"/>
            <a:ext cx="4701396" cy="22601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 err="1" smtClean="0"/>
              <a:t>Government</a:t>
            </a:r>
            <a:r>
              <a:rPr lang="nl-NL" dirty="0" smtClean="0"/>
              <a:t> </a:t>
            </a:r>
          </a:p>
          <a:p>
            <a:pPr algn="ctr"/>
            <a:r>
              <a:rPr lang="nl-NL" dirty="0" smtClean="0"/>
              <a:t>People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factual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managerial expertise </a:t>
            </a:r>
            <a:r>
              <a:rPr lang="nl-NL" dirty="0" err="1" smtClean="0"/>
              <a:t>with</a:t>
            </a:r>
            <a:r>
              <a:rPr lang="nl-NL" dirty="0" smtClean="0"/>
              <a:t> no </a:t>
            </a:r>
            <a:r>
              <a:rPr lang="nl-NL" dirty="0" err="1" smtClean="0"/>
              <a:t>electoral</a:t>
            </a:r>
            <a:r>
              <a:rPr lang="nl-NL" dirty="0" smtClean="0"/>
              <a:t> </a:t>
            </a:r>
            <a:r>
              <a:rPr lang="nl-NL" dirty="0" err="1" smtClean="0"/>
              <a:t>obligations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6327475" y="1387639"/>
            <a:ext cx="4701396" cy="2260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 err="1" smtClean="0"/>
              <a:t>Parliament</a:t>
            </a:r>
            <a:endParaRPr lang="nl-NL" sz="4400" b="1" dirty="0" smtClean="0"/>
          </a:p>
          <a:p>
            <a:pPr algn="ctr"/>
            <a:r>
              <a:rPr lang="nl-NL" dirty="0" smtClean="0"/>
              <a:t>People </a:t>
            </a:r>
            <a:r>
              <a:rPr lang="nl-NL" dirty="0" err="1" smtClean="0"/>
              <a:t>with</a:t>
            </a:r>
            <a:r>
              <a:rPr lang="nl-NL" dirty="0" smtClean="0"/>
              <a:t> direct relations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intrestgroups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represent</a:t>
            </a:r>
            <a:endParaRPr lang="nl-NL" dirty="0"/>
          </a:p>
        </p:txBody>
      </p:sp>
      <p:sp>
        <p:nvSpPr>
          <p:cNvPr id="6" name="PIJL-OMLAAG 5"/>
          <p:cNvSpPr/>
          <p:nvPr/>
        </p:nvSpPr>
        <p:spPr>
          <a:xfrm>
            <a:off x="2842406" y="3616589"/>
            <a:ext cx="353683" cy="43132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>
            <a:off x="8606285" y="3619756"/>
            <a:ext cx="353683" cy="43132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923026" y="4127674"/>
            <a:ext cx="492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Open </a:t>
            </a:r>
            <a:r>
              <a:rPr lang="nl-NL" dirty="0" err="1" smtClean="0"/>
              <a:t>application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/>
              <a:t> </a:t>
            </a:r>
            <a:r>
              <a:rPr lang="nl-NL" dirty="0" smtClean="0"/>
              <a:t>job </a:t>
            </a:r>
            <a:r>
              <a:rPr lang="nl-NL" dirty="0" err="1" smtClean="0"/>
              <a:t>offerings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Strict</a:t>
            </a:r>
            <a:r>
              <a:rPr lang="nl-NL" dirty="0" smtClean="0"/>
              <a:t> screening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objective</a:t>
            </a:r>
            <a:r>
              <a:rPr lang="nl-NL" dirty="0" smtClean="0"/>
              <a:t>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drawing</a:t>
            </a:r>
            <a:r>
              <a:rPr lang="nl-NL" dirty="0" smtClean="0"/>
              <a:t> of </a:t>
            </a:r>
            <a:r>
              <a:rPr lang="nl-NL" dirty="0" err="1" smtClean="0"/>
              <a:t>lots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more </a:t>
            </a:r>
            <a:r>
              <a:rPr lang="nl-NL" dirty="0" err="1" smtClean="0"/>
              <a:t>suitable</a:t>
            </a:r>
            <a:r>
              <a:rPr lang="nl-NL" dirty="0" smtClean="0"/>
              <a:t> </a:t>
            </a:r>
            <a:r>
              <a:rPr lang="nl-NL" dirty="0" err="1" smtClean="0"/>
              <a:t>candidates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327475" y="4088920"/>
            <a:ext cx="5068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The different intrest </a:t>
            </a:r>
            <a:r>
              <a:rPr lang="nl-NL" dirty="0" err="1" smtClean="0"/>
              <a:t>groups</a:t>
            </a:r>
            <a:r>
              <a:rPr lang="nl-NL" dirty="0" smtClean="0"/>
              <a:t> </a:t>
            </a:r>
            <a:r>
              <a:rPr lang="nl-NL" dirty="0" err="1" smtClean="0"/>
              <a:t>propose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representatives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r>
              <a:rPr lang="nl-NL" dirty="0" smtClean="0"/>
              <a:t> procedure (</a:t>
            </a:r>
            <a:r>
              <a:rPr lang="nl-NL" dirty="0" err="1" smtClean="0"/>
              <a:t>comparable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of </a:t>
            </a:r>
            <a:r>
              <a:rPr lang="nl-NL" dirty="0" err="1" smtClean="0"/>
              <a:t>government</a:t>
            </a:r>
            <a:r>
              <a:rPr lang="nl-NL" dirty="0" smtClean="0"/>
              <a:t>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The different </a:t>
            </a:r>
            <a:r>
              <a:rPr lang="nl-NL" dirty="0" err="1" smtClean="0"/>
              <a:t>reginal</a:t>
            </a:r>
            <a:r>
              <a:rPr lang="nl-NL" dirty="0" smtClean="0"/>
              <a:t> </a:t>
            </a:r>
            <a:r>
              <a:rPr lang="nl-NL" dirty="0" err="1" smtClean="0"/>
              <a:t>areas</a:t>
            </a:r>
            <a:r>
              <a:rPr lang="nl-NL" dirty="0" smtClean="0"/>
              <a:t> </a:t>
            </a:r>
            <a:r>
              <a:rPr lang="nl-NL" dirty="0" err="1" smtClean="0"/>
              <a:t>propose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representatives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r>
              <a:rPr lang="nl-NL" dirty="0" smtClean="0"/>
              <a:t> procedure (</a:t>
            </a:r>
            <a:r>
              <a:rPr lang="nl-NL" dirty="0" err="1" smtClean="0"/>
              <a:t>comparable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of </a:t>
            </a:r>
            <a:r>
              <a:rPr lang="nl-NL" dirty="0" err="1" smtClean="0"/>
              <a:t>government</a:t>
            </a:r>
            <a:r>
              <a:rPr lang="nl-NL" dirty="0" smtClean="0"/>
              <a:t>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Regular</a:t>
            </a:r>
            <a:r>
              <a:rPr lang="nl-NL" dirty="0" smtClean="0"/>
              <a:t> feed back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intrest </a:t>
            </a:r>
            <a:r>
              <a:rPr lang="nl-NL" dirty="0" err="1" smtClean="0"/>
              <a:t>groups</a:t>
            </a:r>
            <a:r>
              <a:rPr lang="nl-NL" dirty="0" smtClean="0"/>
              <a:t>,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 making </a:t>
            </a:r>
            <a:r>
              <a:rPr lang="nl-NL" dirty="0" err="1" smtClean="0"/>
              <a:t>process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2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TOWARDS A NEW KINGDOM CHARTER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493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 smtClean="0">
                <a:solidFill>
                  <a:srgbClr val="0070C0"/>
                </a:solidFill>
              </a:rPr>
              <a:t>FOCUS POINT → GOOD GOVERNANCE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624532" y="3252157"/>
            <a:ext cx="5104681" cy="208759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INDEPENDANT KINGDOM INSTITUTION </a:t>
            </a:r>
          </a:p>
          <a:p>
            <a:pPr algn="ctr"/>
            <a:r>
              <a:rPr lang="nl-NL" dirty="0" smtClean="0"/>
              <a:t>Controls &amp; </a:t>
            </a:r>
            <a:r>
              <a:rPr lang="nl-NL" dirty="0" err="1" smtClean="0"/>
              <a:t>sanctions</a:t>
            </a:r>
            <a:r>
              <a:rPr lang="nl-NL" dirty="0" smtClean="0"/>
              <a:t> </a:t>
            </a:r>
            <a:r>
              <a:rPr lang="nl-NL" dirty="0" err="1" smtClean="0"/>
              <a:t>adherence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agreed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of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38200" y="3252157"/>
            <a:ext cx="2786332" cy="2087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THE NETHERLANDS</a:t>
            </a:r>
          </a:p>
          <a:p>
            <a:pPr algn="ctr"/>
            <a:r>
              <a:rPr lang="nl-NL" dirty="0"/>
              <a:t>Same </a:t>
            </a:r>
            <a:r>
              <a:rPr lang="nl-NL" dirty="0" err="1"/>
              <a:t>rules</a:t>
            </a:r>
            <a:r>
              <a:rPr lang="nl-NL" dirty="0"/>
              <a:t> &amp; </a:t>
            </a:r>
            <a:r>
              <a:rPr lang="nl-NL" dirty="0" err="1"/>
              <a:t>interpretation</a:t>
            </a:r>
            <a:r>
              <a:rPr lang="nl-NL" dirty="0"/>
              <a:t> of criteria of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governance</a:t>
            </a:r>
            <a:endParaRPr lang="nl-NL" dirty="0"/>
          </a:p>
          <a:p>
            <a:pPr algn="ctr"/>
            <a:endParaRPr lang="nl-NL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729213" y="3252157"/>
            <a:ext cx="2803585" cy="208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DUTCH CARIBBEAN ISLANDS</a:t>
            </a:r>
          </a:p>
          <a:p>
            <a:pPr algn="ctr"/>
            <a:r>
              <a:rPr lang="nl-NL" dirty="0" smtClean="0"/>
              <a:t>Same </a:t>
            </a:r>
            <a:r>
              <a:rPr lang="nl-NL" dirty="0" err="1" smtClean="0"/>
              <a:t>rules</a:t>
            </a:r>
            <a:r>
              <a:rPr lang="nl-NL" dirty="0" smtClean="0"/>
              <a:t> &amp; </a:t>
            </a:r>
            <a:r>
              <a:rPr lang="nl-NL" dirty="0" err="1" smtClean="0"/>
              <a:t>interpretation</a:t>
            </a:r>
            <a:r>
              <a:rPr lang="nl-NL" dirty="0" smtClean="0"/>
              <a:t> of criteria of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95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 smtClean="0">
                <a:solidFill>
                  <a:srgbClr val="7030A0"/>
                </a:solidFill>
              </a:rPr>
              <a:t>CHALLENGES &amp; REALIZATION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26543"/>
            <a:ext cx="10515600" cy="5650302"/>
          </a:xfrm>
        </p:spPr>
        <p:txBody>
          <a:bodyPr/>
          <a:lstStyle/>
          <a:p>
            <a:r>
              <a:rPr lang="nl-NL" dirty="0" smtClean="0"/>
              <a:t>Strong belief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alternative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Developing</a:t>
            </a:r>
            <a:r>
              <a:rPr lang="nl-NL" dirty="0" smtClean="0"/>
              <a:t> a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moral</a:t>
            </a:r>
            <a:r>
              <a:rPr lang="nl-NL" dirty="0" smtClean="0"/>
              <a:t> </a:t>
            </a:r>
            <a:r>
              <a:rPr lang="nl-NL" dirty="0" err="1" smtClean="0"/>
              <a:t>compass</a:t>
            </a:r>
            <a:r>
              <a:rPr lang="nl-NL" dirty="0" smtClean="0"/>
              <a:t> (personal </a:t>
            </a:r>
            <a:r>
              <a:rPr lang="nl-NL" dirty="0" err="1" smtClean="0"/>
              <a:t>integrity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Inventarisation</a:t>
            </a:r>
            <a:r>
              <a:rPr lang="nl-NL" dirty="0" smtClean="0"/>
              <a:t> of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shortcomings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obstacles</a:t>
            </a:r>
            <a:r>
              <a:rPr lang="nl-NL" dirty="0" smtClean="0"/>
              <a:t> (e.g. </a:t>
            </a:r>
            <a:r>
              <a:rPr lang="nl-NL" dirty="0" err="1" smtClean="0"/>
              <a:t>adapting</a:t>
            </a:r>
            <a:r>
              <a:rPr lang="nl-NL" dirty="0" smtClean="0"/>
              <a:t> </a:t>
            </a:r>
            <a:r>
              <a:rPr lang="nl-NL" dirty="0" err="1" smtClean="0"/>
              <a:t>laws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 err="1" smtClean="0"/>
              <a:t>willingness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set ‘</a:t>
            </a:r>
            <a:r>
              <a:rPr lang="nl-NL" dirty="0" err="1" smtClean="0"/>
              <a:t>aside</a:t>
            </a:r>
            <a:r>
              <a:rPr lang="nl-NL" dirty="0" smtClean="0"/>
              <a:t>’ </a:t>
            </a:r>
            <a:r>
              <a:rPr lang="nl-NL" dirty="0" err="1" smtClean="0"/>
              <a:t>material</a:t>
            </a:r>
            <a:r>
              <a:rPr lang="nl-NL" dirty="0" smtClean="0"/>
              <a:t> well-</a:t>
            </a:r>
            <a:r>
              <a:rPr lang="nl-NL" dirty="0" err="1" smtClean="0"/>
              <a:t>being</a:t>
            </a:r>
            <a:r>
              <a:rPr lang="nl-NL" dirty="0" smtClean="0"/>
              <a:t> as a </a:t>
            </a:r>
            <a:r>
              <a:rPr lang="nl-NL" dirty="0" err="1" smtClean="0"/>
              <a:t>primary</a:t>
            </a:r>
            <a:r>
              <a:rPr lang="nl-NL" dirty="0" smtClean="0"/>
              <a:t> goal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cooperate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stakeholders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reach</a:t>
            </a:r>
            <a:r>
              <a:rPr lang="nl-NL" dirty="0" smtClean="0"/>
              <a:t> set goals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 err="1" smtClean="0"/>
              <a:t>realization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takes a community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realize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57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5665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 smtClean="0">
                <a:solidFill>
                  <a:srgbClr val="7030A0"/>
                </a:solidFill>
              </a:rPr>
              <a:t>CHALLENGES &amp; REALIZATION – 1A</a:t>
            </a:r>
            <a:endParaRPr lang="nl-NL" sz="4000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26543"/>
            <a:ext cx="10515600" cy="5650302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t="11176" r="13673" b="52601"/>
          <a:stretch/>
        </p:blipFill>
        <p:spPr bwMode="auto">
          <a:xfrm>
            <a:off x="60385" y="648389"/>
            <a:ext cx="11542143" cy="6106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599</Words>
  <Application>Microsoft Office PowerPoint</Application>
  <PresentationFormat>Breedbeeld</PresentationFormat>
  <Paragraphs>106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IT TAKES A COMMUNITY TO REALIZE  GOOD GOVERNANCE</vt:lpstr>
      <vt:lpstr>Checks &amp; Balances</vt:lpstr>
      <vt:lpstr>POLITICAL PARTIES &amp; DEMOCRATIC MODEL: OUTDATED?</vt:lpstr>
      <vt:lpstr>JUST A MODEL</vt:lpstr>
      <vt:lpstr>JUST A MODEL</vt:lpstr>
      <vt:lpstr>TOWARDS A NEW KINGDOM CHARTER</vt:lpstr>
      <vt:lpstr>CHALLENGES &amp; REALIZATION</vt:lpstr>
      <vt:lpstr>CHALLENGES &amp; REALIZATION – 1A</vt:lpstr>
      <vt:lpstr>CHALLENGES &amp; REALIZATION – 1B</vt:lpstr>
      <vt:lpstr>CHALLENGES &amp; REALIZATION – 2</vt:lpstr>
      <vt:lpstr>CHALLENGES &amp; REALIZATION – 3</vt:lpstr>
      <vt:lpstr>CHALLENGES &amp; REALIZATION – 4</vt:lpstr>
      <vt:lpstr>CHALLENGES &amp; REALIZATION – 5</vt:lpstr>
      <vt:lpstr>6- IT TAKES A COMMUNITY…</vt:lpstr>
      <vt:lpstr>6- IT TAKES A COMMUNITY…</vt:lpstr>
      <vt:lpstr>OTHER FOCUS POINTS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TAKES A COMMUNITY TO REALIZE GOOD GOVERNANCE</dc:title>
  <dc:creator>Armand Hessels</dc:creator>
  <cp:lastModifiedBy>Armand Hessels</cp:lastModifiedBy>
  <cp:revision>28</cp:revision>
  <dcterms:created xsi:type="dcterms:W3CDTF">2017-08-27T00:39:42Z</dcterms:created>
  <dcterms:modified xsi:type="dcterms:W3CDTF">2017-09-11T02:51:08Z</dcterms:modified>
</cp:coreProperties>
</file>