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3" r:id="rId2"/>
    <p:sldId id="277" r:id="rId3"/>
    <p:sldId id="256" r:id="rId4"/>
    <p:sldId id="257" r:id="rId5"/>
    <p:sldId id="259" r:id="rId6"/>
    <p:sldId id="262" r:id="rId7"/>
    <p:sldId id="270" r:id="rId8"/>
    <p:sldId id="267" r:id="rId9"/>
    <p:sldId id="260" r:id="rId10"/>
    <p:sldId id="269" r:id="rId11"/>
    <p:sldId id="275" r:id="rId12"/>
    <p:sldId id="271" r:id="rId13"/>
    <p:sldId id="272" r:id="rId14"/>
    <p:sldId id="261" r:id="rId15"/>
    <p:sldId id="27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EA"/>
    <a:srgbClr val="2E95FF"/>
    <a:srgbClr val="FE4E57"/>
    <a:srgbClr val="00FD52"/>
    <a:srgbClr val="00F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82"/>
  </p:normalViewPr>
  <p:slideViewPr>
    <p:cSldViewPr snapToGrid="0" snapToObjects="1">
      <p:cViewPr varScale="1">
        <p:scale>
          <a:sx n="84" d="100"/>
          <a:sy n="84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341CD-4696-0040-B86A-08CD0763E523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D50BA21-0FA6-C14B-93B0-917AC8660E0B}">
      <dgm:prSet phldrT="[Tekst]"/>
      <dgm:spPr>
        <a:solidFill>
          <a:srgbClr val="2E95FF"/>
        </a:solidFill>
      </dgm:spPr>
      <dgm:t>
        <a:bodyPr/>
        <a:lstStyle/>
        <a:p>
          <a:r>
            <a:rPr lang="nl-NL" dirty="0" err="1" smtClean="0">
              <a:solidFill>
                <a:schemeClr val="tx1"/>
              </a:solidFill>
            </a:rPr>
            <a:t>legislative</a:t>
          </a:r>
          <a:r>
            <a:rPr lang="nl-NL" dirty="0" smtClean="0">
              <a:solidFill>
                <a:schemeClr val="tx1"/>
              </a:solidFill>
            </a:rPr>
            <a:t> power</a:t>
          </a:r>
          <a:endParaRPr lang="nl-NL" dirty="0">
            <a:solidFill>
              <a:schemeClr val="tx1"/>
            </a:solidFill>
          </a:endParaRPr>
        </a:p>
      </dgm:t>
    </dgm:pt>
    <dgm:pt modelId="{145AA262-AC3A-B142-85DC-5214CBB0F258}" type="parTrans" cxnId="{8B13F162-0050-E041-BAD8-4A748BA0602B}">
      <dgm:prSet/>
      <dgm:spPr/>
      <dgm:t>
        <a:bodyPr/>
        <a:lstStyle/>
        <a:p>
          <a:endParaRPr lang="nl-NL"/>
        </a:p>
      </dgm:t>
    </dgm:pt>
    <dgm:pt modelId="{F40ADB01-088A-994C-B0F0-EA6E2F868D73}" type="sibTrans" cxnId="{8B13F162-0050-E041-BAD8-4A748BA0602B}">
      <dgm:prSet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nl-NL"/>
        </a:p>
      </dgm:t>
    </dgm:pt>
    <dgm:pt modelId="{2B0A0E36-3817-3D49-BFA8-E0821AC9CB40}">
      <dgm:prSet phldrT="[Tekst]"/>
      <dgm:spPr>
        <a:solidFill>
          <a:srgbClr val="00FD52"/>
        </a:solidFill>
      </dgm:spPr>
      <dgm:t>
        <a:bodyPr/>
        <a:lstStyle/>
        <a:p>
          <a:r>
            <a:rPr lang="nl-NL" dirty="0" err="1" smtClean="0">
              <a:solidFill>
                <a:schemeClr val="tx1"/>
              </a:solidFill>
            </a:rPr>
            <a:t>Judicairy</a:t>
          </a:r>
          <a:r>
            <a:rPr lang="nl-NL" dirty="0" smtClean="0">
              <a:solidFill>
                <a:schemeClr val="tx1"/>
              </a:solidFill>
            </a:rPr>
            <a:t> power</a:t>
          </a:r>
          <a:endParaRPr lang="nl-NL" dirty="0">
            <a:solidFill>
              <a:schemeClr val="tx1"/>
            </a:solidFill>
          </a:endParaRPr>
        </a:p>
      </dgm:t>
    </dgm:pt>
    <dgm:pt modelId="{F08C91F1-CB35-984C-BED6-9CC511648129}" type="parTrans" cxnId="{EB6E7A08-DD97-BF4B-B5E8-C42701005F4F}">
      <dgm:prSet/>
      <dgm:spPr/>
      <dgm:t>
        <a:bodyPr/>
        <a:lstStyle/>
        <a:p>
          <a:endParaRPr lang="nl-NL"/>
        </a:p>
      </dgm:t>
    </dgm:pt>
    <dgm:pt modelId="{5EF03F57-287C-FA44-9113-11F5C7DDDA01}" type="sibTrans" cxnId="{EB6E7A08-DD97-BF4B-B5E8-C42701005F4F}">
      <dgm:prSet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nl-NL"/>
        </a:p>
      </dgm:t>
    </dgm:pt>
    <dgm:pt modelId="{4B41445A-93DD-8F4F-95BE-501D73592019}">
      <dgm:prSet phldrT="[Tekst]"/>
      <dgm:spPr>
        <a:solidFill>
          <a:srgbClr val="FE4E57"/>
        </a:solidFill>
      </dgm:spPr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executive power</a:t>
          </a:r>
          <a:endParaRPr lang="nl-NL" dirty="0">
            <a:solidFill>
              <a:schemeClr val="tx1"/>
            </a:solidFill>
          </a:endParaRPr>
        </a:p>
      </dgm:t>
    </dgm:pt>
    <dgm:pt modelId="{8762A9DB-DCAB-2D4A-A05B-096C1D4C374D}" type="parTrans" cxnId="{DD54394E-F7B4-094B-A667-8061CE946E4F}">
      <dgm:prSet/>
      <dgm:spPr/>
      <dgm:t>
        <a:bodyPr/>
        <a:lstStyle/>
        <a:p>
          <a:endParaRPr lang="nl-NL"/>
        </a:p>
      </dgm:t>
    </dgm:pt>
    <dgm:pt modelId="{382C9CEC-B5FA-F844-A97B-2A6DF2622801}" type="sibTrans" cxnId="{DD54394E-F7B4-094B-A667-8061CE946E4F}">
      <dgm:prSet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nl-NL"/>
        </a:p>
      </dgm:t>
    </dgm:pt>
    <dgm:pt modelId="{2EC2F559-221A-1E48-99C3-97DD859B1EB4}" type="pres">
      <dgm:prSet presAssocID="{609341CD-4696-0040-B86A-08CD0763E5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FA8390B-3026-AE40-BA3C-96F6D03A1926}" type="pres">
      <dgm:prSet presAssocID="{1D50BA21-0FA6-C14B-93B0-917AC8660E0B}" presName="node" presStyleLbl="node1" presStyleIdx="0" presStyleCnt="3" custRadScaleRad="90563" custRadScaleInc="486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D0AC85-E2B7-4C47-A58D-0B1C053EDDF7}" type="pres">
      <dgm:prSet presAssocID="{1D50BA21-0FA6-C14B-93B0-917AC8660E0B}" presName="spNode" presStyleCnt="0"/>
      <dgm:spPr/>
    </dgm:pt>
    <dgm:pt modelId="{11228E27-A142-A14B-97A4-B93CBA518D5A}" type="pres">
      <dgm:prSet presAssocID="{F40ADB01-088A-994C-B0F0-EA6E2F868D73}" presName="sibTrans" presStyleLbl="sibTrans1D1" presStyleIdx="0" presStyleCnt="3"/>
      <dgm:spPr/>
      <dgm:t>
        <a:bodyPr/>
        <a:lstStyle/>
        <a:p>
          <a:endParaRPr lang="nl-NL"/>
        </a:p>
      </dgm:t>
    </dgm:pt>
    <dgm:pt modelId="{5DEE96EF-7957-1346-95F3-60BF68488D67}" type="pres">
      <dgm:prSet presAssocID="{2B0A0E36-3817-3D49-BFA8-E0821AC9CB40}" presName="node" presStyleLbl="node1" presStyleIdx="1" presStyleCnt="3" custRadScaleRad="98832" custRadScaleInc="410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F03668-C079-8647-B3C8-B4118BE5E3CB}" type="pres">
      <dgm:prSet presAssocID="{2B0A0E36-3817-3D49-BFA8-E0821AC9CB40}" presName="spNode" presStyleCnt="0"/>
      <dgm:spPr/>
    </dgm:pt>
    <dgm:pt modelId="{1D9953D4-2E2D-324F-873A-DF4E44109A88}" type="pres">
      <dgm:prSet presAssocID="{5EF03F57-287C-FA44-9113-11F5C7DDDA01}" presName="sibTrans" presStyleLbl="sibTrans1D1" presStyleIdx="1" presStyleCnt="3"/>
      <dgm:spPr/>
      <dgm:t>
        <a:bodyPr/>
        <a:lstStyle/>
        <a:p>
          <a:endParaRPr lang="nl-NL"/>
        </a:p>
      </dgm:t>
    </dgm:pt>
    <dgm:pt modelId="{F201E8F5-9B8B-3549-B21B-493EA759A36E}" type="pres">
      <dgm:prSet presAssocID="{4B41445A-93DD-8F4F-95BE-501D73592019}" presName="node" presStyleLbl="node1" presStyleIdx="2" presStyleCnt="3" custRadScaleRad="101374" custRadScaleInc="-49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14679F-CD13-4441-9A9D-1B49870D17E1}" type="pres">
      <dgm:prSet presAssocID="{4B41445A-93DD-8F4F-95BE-501D73592019}" presName="spNode" presStyleCnt="0"/>
      <dgm:spPr/>
    </dgm:pt>
    <dgm:pt modelId="{024D2B58-24B1-9B45-98ED-537140A05038}" type="pres">
      <dgm:prSet presAssocID="{382C9CEC-B5FA-F844-A97B-2A6DF2622801}" presName="sibTrans" presStyleLbl="sibTrans1D1" presStyleIdx="2" presStyleCnt="3"/>
      <dgm:spPr/>
      <dgm:t>
        <a:bodyPr/>
        <a:lstStyle/>
        <a:p>
          <a:endParaRPr lang="nl-NL"/>
        </a:p>
      </dgm:t>
    </dgm:pt>
  </dgm:ptLst>
  <dgm:cxnLst>
    <dgm:cxn modelId="{8B13F162-0050-E041-BAD8-4A748BA0602B}" srcId="{609341CD-4696-0040-B86A-08CD0763E523}" destId="{1D50BA21-0FA6-C14B-93B0-917AC8660E0B}" srcOrd="0" destOrd="0" parTransId="{145AA262-AC3A-B142-85DC-5214CBB0F258}" sibTransId="{F40ADB01-088A-994C-B0F0-EA6E2F868D73}"/>
    <dgm:cxn modelId="{EB6E7A08-DD97-BF4B-B5E8-C42701005F4F}" srcId="{609341CD-4696-0040-B86A-08CD0763E523}" destId="{2B0A0E36-3817-3D49-BFA8-E0821AC9CB40}" srcOrd="1" destOrd="0" parTransId="{F08C91F1-CB35-984C-BED6-9CC511648129}" sibTransId="{5EF03F57-287C-FA44-9113-11F5C7DDDA01}"/>
    <dgm:cxn modelId="{F8463124-0F7C-3F4B-86E3-5F8984AA59CC}" type="presOf" srcId="{609341CD-4696-0040-B86A-08CD0763E523}" destId="{2EC2F559-221A-1E48-99C3-97DD859B1EB4}" srcOrd="0" destOrd="0" presId="urn:microsoft.com/office/officeart/2005/8/layout/cycle6"/>
    <dgm:cxn modelId="{ABC1540C-1190-D44B-B4B8-72D0C60C70C2}" type="presOf" srcId="{2B0A0E36-3817-3D49-BFA8-E0821AC9CB40}" destId="{5DEE96EF-7957-1346-95F3-60BF68488D67}" srcOrd="0" destOrd="0" presId="urn:microsoft.com/office/officeart/2005/8/layout/cycle6"/>
    <dgm:cxn modelId="{A237F62D-02C2-BB4B-95EE-1836F1F92EF6}" type="presOf" srcId="{1D50BA21-0FA6-C14B-93B0-917AC8660E0B}" destId="{EFA8390B-3026-AE40-BA3C-96F6D03A1926}" srcOrd="0" destOrd="0" presId="urn:microsoft.com/office/officeart/2005/8/layout/cycle6"/>
    <dgm:cxn modelId="{6C588DB8-AF14-2346-BE32-FE27EAEEA6CC}" type="presOf" srcId="{F40ADB01-088A-994C-B0F0-EA6E2F868D73}" destId="{11228E27-A142-A14B-97A4-B93CBA518D5A}" srcOrd="0" destOrd="0" presId="urn:microsoft.com/office/officeart/2005/8/layout/cycle6"/>
    <dgm:cxn modelId="{12C28F9D-AA9F-B84F-B289-CFB0E78E4E7F}" type="presOf" srcId="{4B41445A-93DD-8F4F-95BE-501D73592019}" destId="{F201E8F5-9B8B-3549-B21B-493EA759A36E}" srcOrd="0" destOrd="0" presId="urn:microsoft.com/office/officeart/2005/8/layout/cycle6"/>
    <dgm:cxn modelId="{DD54394E-F7B4-094B-A667-8061CE946E4F}" srcId="{609341CD-4696-0040-B86A-08CD0763E523}" destId="{4B41445A-93DD-8F4F-95BE-501D73592019}" srcOrd="2" destOrd="0" parTransId="{8762A9DB-DCAB-2D4A-A05B-096C1D4C374D}" sibTransId="{382C9CEC-B5FA-F844-A97B-2A6DF2622801}"/>
    <dgm:cxn modelId="{586EE964-40C2-D14E-9F3E-84319BEAEF20}" type="presOf" srcId="{5EF03F57-287C-FA44-9113-11F5C7DDDA01}" destId="{1D9953D4-2E2D-324F-873A-DF4E44109A88}" srcOrd="0" destOrd="0" presId="urn:microsoft.com/office/officeart/2005/8/layout/cycle6"/>
    <dgm:cxn modelId="{4EB2BAC3-AAC4-624A-B5E9-7AC7A8081921}" type="presOf" srcId="{382C9CEC-B5FA-F844-A97B-2A6DF2622801}" destId="{024D2B58-24B1-9B45-98ED-537140A05038}" srcOrd="0" destOrd="0" presId="urn:microsoft.com/office/officeart/2005/8/layout/cycle6"/>
    <dgm:cxn modelId="{12BF0732-EB9B-C842-ABA5-ABF00C831AA3}" type="presParOf" srcId="{2EC2F559-221A-1E48-99C3-97DD859B1EB4}" destId="{EFA8390B-3026-AE40-BA3C-96F6D03A1926}" srcOrd="0" destOrd="0" presId="urn:microsoft.com/office/officeart/2005/8/layout/cycle6"/>
    <dgm:cxn modelId="{D10DD722-C91F-C549-8AB8-E464699460EA}" type="presParOf" srcId="{2EC2F559-221A-1E48-99C3-97DD859B1EB4}" destId="{98D0AC85-E2B7-4C47-A58D-0B1C053EDDF7}" srcOrd="1" destOrd="0" presId="urn:microsoft.com/office/officeart/2005/8/layout/cycle6"/>
    <dgm:cxn modelId="{710FCF49-C103-6146-9AD1-FA284BF4269F}" type="presParOf" srcId="{2EC2F559-221A-1E48-99C3-97DD859B1EB4}" destId="{11228E27-A142-A14B-97A4-B93CBA518D5A}" srcOrd="2" destOrd="0" presId="urn:microsoft.com/office/officeart/2005/8/layout/cycle6"/>
    <dgm:cxn modelId="{3CF3BEAB-CF48-BB49-BB1F-4C90EFA1093A}" type="presParOf" srcId="{2EC2F559-221A-1E48-99C3-97DD859B1EB4}" destId="{5DEE96EF-7957-1346-95F3-60BF68488D67}" srcOrd="3" destOrd="0" presId="urn:microsoft.com/office/officeart/2005/8/layout/cycle6"/>
    <dgm:cxn modelId="{65048750-129E-5B4E-BD97-4AFCB565FE49}" type="presParOf" srcId="{2EC2F559-221A-1E48-99C3-97DD859B1EB4}" destId="{C3F03668-C079-8647-B3C8-B4118BE5E3CB}" srcOrd="4" destOrd="0" presId="urn:microsoft.com/office/officeart/2005/8/layout/cycle6"/>
    <dgm:cxn modelId="{B67A6EAB-AA68-EF4A-B60D-AABB80D30AB4}" type="presParOf" srcId="{2EC2F559-221A-1E48-99C3-97DD859B1EB4}" destId="{1D9953D4-2E2D-324F-873A-DF4E44109A88}" srcOrd="5" destOrd="0" presId="urn:microsoft.com/office/officeart/2005/8/layout/cycle6"/>
    <dgm:cxn modelId="{668F777A-A930-4140-A790-1B4EA68F0438}" type="presParOf" srcId="{2EC2F559-221A-1E48-99C3-97DD859B1EB4}" destId="{F201E8F5-9B8B-3549-B21B-493EA759A36E}" srcOrd="6" destOrd="0" presId="urn:microsoft.com/office/officeart/2005/8/layout/cycle6"/>
    <dgm:cxn modelId="{EDA9B85A-320A-8541-A8DE-022C06128E80}" type="presParOf" srcId="{2EC2F559-221A-1E48-99C3-97DD859B1EB4}" destId="{8014679F-CD13-4441-9A9D-1B49870D17E1}" srcOrd="7" destOrd="0" presId="urn:microsoft.com/office/officeart/2005/8/layout/cycle6"/>
    <dgm:cxn modelId="{BBDE6E82-2A18-6946-B919-CE7FADBE97DB}" type="presParOf" srcId="{2EC2F559-221A-1E48-99C3-97DD859B1EB4}" destId="{024D2B58-24B1-9B45-98ED-537140A0503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64E1B4-3407-B248-A9D7-5EA58935C58D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1C2729-3FA3-D446-B7B1-6E2EC7764652}">
      <dgm:prSet phldrT="[Tekst]"/>
      <dgm:spPr/>
      <dgm:t>
        <a:bodyPr/>
        <a:lstStyle/>
        <a:p>
          <a:r>
            <a:rPr lang="nl-NL" dirty="0" err="1" smtClean="0"/>
            <a:t>Parliament</a:t>
          </a:r>
          <a:r>
            <a:rPr lang="nl-NL" dirty="0" smtClean="0"/>
            <a:t> Control</a:t>
          </a:r>
          <a:endParaRPr lang="nl-NL" dirty="0"/>
        </a:p>
      </dgm:t>
    </dgm:pt>
    <dgm:pt modelId="{95BFB73E-0C42-9E4F-8A7E-81CF81EC474E}" type="parTrans" cxnId="{DF02F4A6-F2E6-A14F-8E06-868D0CB329B7}">
      <dgm:prSet/>
      <dgm:spPr/>
      <dgm:t>
        <a:bodyPr/>
        <a:lstStyle/>
        <a:p>
          <a:endParaRPr lang="nl-NL"/>
        </a:p>
      </dgm:t>
    </dgm:pt>
    <dgm:pt modelId="{0845C55F-7901-9B40-A6BF-47315A68204B}" type="sibTrans" cxnId="{DF02F4A6-F2E6-A14F-8E06-868D0CB329B7}">
      <dgm:prSet/>
      <dgm:spPr/>
      <dgm:t>
        <a:bodyPr/>
        <a:lstStyle/>
        <a:p>
          <a:endParaRPr lang="nl-NL"/>
        </a:p>
      </dgm:t>
    </dgm:pt>
    <dgm:pt modelId="{8CEA49CE-A691-1643-AFBA-53CCF80017CD}">
      <dgm:prSet phldrT="[Tekst]"/>
      <dgm:spPr/>
      <dgm:t>
        <a:bodyPr/>
        <a:lstStyle/>
        <a:p>
          <a:r>
            <a:rPr lang="nl-NL" dirty="0" smtClean="0"/>
            <a:t>Executive power</a:t>
          </a:r>
          <a:endParaRPr lang="nl-NL" dirty="0"/>
        </a:p>
      </dgm:t>
    </dgm:pt>
    <dgm:pt modelId="{ED363468-244E-DE4A-AD45-41AFD695514D}" type="parTrans" cxnId="{0DB5B998-B02F-7642-A963-28297F99DFA5}">
      <dgm:prSet/>
      <dgm:spPr>
        <a:solidFill>
          <a:srgbClr val="0070C0"/>
        </a:solidFill>
      </dgm:spPr>
      <dgm:t>
        <a:bodyPr/>
        <a:lstStyle/>
        <a:p>
          <a:endParaRPr lang="nl-NL"/>
        </a:p>
      </dgm:t>
    </dgm:pt>
    <dgm:pt modelId="{7EB46080-A3F1-4F44-B1D6-CCCD61732C3A}" type="sibTrans" cxnId="{0DB5B998-B02F-7642-A963-28297F99DFA5}">
      <dgm:prSet/>
      <dgm:spPr/>
      <dgm:t>
        <a:bodyPr/>
        <a:lstStyle/>
        <a:p>
          <a:endParaRPr lang="nl-NL"/>
        </a:p>
      </dgm:t>
    </dgm:pt>
    <dgm:pt modelId="{AC8E3429-EFD0-D242-9243-5B78D2A754DD}" type="pres">
      <dgm:prSet presAssocID="{7A64E1B4-3407-B248-A9D7-5EA58935C5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7C20423-1874-C34F-9D4B-BD1FBAAB7D9E}" type="pres">
      <dgm:prSet presAssocID="{A01C2729-3FA3-D446-B7B1-6E2EC7764652}" presName="centerShape" presStyleLbl="node0" presStyleIdx="0" presStyleCnt="1"/>
      <dgm:spPr/>
      <dgm:t>
        <a:bodyPr/>
        <a:lstStyle/>
        <a:p>
          <a:endParaRPr lang="nl-NL"/>
        </a:p>
      </dgm:t>
    </dgm:pt>
    <dgm:pt modelId="{16457071-FB72-6749-A30B-18AAEAA079B9}" type="pres">
      <dgm:prSet presAssocID="{ED363468-244E-DE4A-AD45-41AFD695514D}" presName="parTrans" presStyleLbl="sibTrans2D1" presStyleIdx="0" presStyleCnt="1"/>
      <dgm:spPr/>
      <dgm:t>
        <a:bodyPr/>
        <a:lstStyle/>
        <a:p>
          <a:endParaRPr lang="nl-NL"/>
        </a:p>
      </dgm:t>
    </dgm:pt>
    <dgm:pt modelId="{5287F8F0-4BA3-CB4E-88CD-F1D0761513DA}" type="pres">
      <dgm:prSet presAssocID="{ED363468-244E-DE4A-AD45-41AFD695514D}" presName="connectorText" presStyleLbl="sibTrans2D1" presStyleIdx="0" presStyleCnt="1"/>
      <dgm:spPr/>
      <dgm:t>
        <a:bodyPr/>
        <a:lstStyle/>
        <a:p>
          <a:endParaRPr lang="nl-NL"/>
        </a:p>
      </dgm:t>
    </dgm:pt>
    <dgm:pt modelId="{993D60E2-8A02-4F45-A247-05AF9E4C81B1}" type="pres">
      <dgm:prSet presAssocID="{8CEA49CE-A691-1643-AFBA-53CCF80017C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DB5B998-B02F-7642-A963-28297F99DFA5}" srcId="{A01C2729-3FA3-D446-B7B1-6E2EC7764652}" destId="{8CEA49CE-A691-1643-AFBA-53CCF80017CD}" srcOrd="0" destOrd="0" parTransId="{ED363468-244E-DE4A-AD45-41AFD695514D}" sibTransId="{7EB46080-A3F1-4F44-B1D6-CCCD61732C3A}"/>
    <dgm:cxn modelId="{B4112269-7B8A-1944-9925-5A2DC19224A7}" type="presOf" srcId="{7A64E1B4-3407-B248-A9D7-5EA58935C58D}" destId="{AC8E3429-EFD0-D242-9243-5B78D2A754DD}" srcOrd="0" destOrd="0" presId="urn:microsoft.com/office/officeart/2005/8/layout/radial5"/>
    <dgm:cxn modelId="{3D3CC4F0-3157-7444-AC89-F9B7358DBB07}" type="presOf" srcId="{A01C2729-3FA3-D446-B7B1-6E2EC7764652}" destId="{07C20423-1874-C34F-9D4B-BD1FBAAB7D9E}" srcOrd="0" destOrd="0" presId="urn:microsoft.com/office/officeart/2005/8/layout/radial5"/>
    <dgm:cxn modelId="{F62DD3F2-09E9-DB46-88D8-24994DB7DD21}" type="presOf" srcId="{ED363468-244E-DE4A-AD45-41AFD695514D}" destId="{16457071-FB72-6749-A30B-18AAEAA079B9}" srcOrd="0" destOrd="0" presId="urn:microsoft.com/office/officeart/2005/8/layout/radial5"/>
    <dgm:cxn modelId="{115E01CF-5440-A84B-9F05-0E058D765E30}" type="presOf" srcId="{ED363468-244E-DE4A-AD45-41AFD695514D}" destId="{5287F8F0-4BA3-CB4E-88CD-F1D0761513DA}" srcOrd="1" destOrd="0" presId="urn:microsoft.com/office/officeart/2005/8/layout/radial5"/>
    <dgm:cxn modelId="{DF02F4A6-F2E6-A14F-8E06-868D0CB329B7}" srcId="{7A64E1B4-3407-B248-A9D7-5EA58935C58D}" destId="{A01C2729-3FA3-D446-B7B1-6E2EC7764652}" srcOrd="0" destOrd="0" parTransId="{95BFB73E-0C42-9E4F-8A7E-81CF81EC474E}" sibTransId="{0845C55F-7901-9B40-A6BF-47315A68204B}"/>
    <dgm:cxn modelId="{426FF0B8-F9CF-CF47-A887-71FC569BE2C0}" type="presOf" srcId="{8CEA49CE-A691-1643-AFBA-53CCF80017CD}" destId="{993D60E2-8A02-4F45-A247-05AF9E4C81B1}" srcOrd="0" destOrd="0" presId="urn:microsoft.com/office/officeart/2005/8/layout/radial5"/>
    <dgm:cxn modelId="{0C5EE805-81E0-6D41-86A7-40284D6C2BE1}" type="presParOf" srcId="{AC8E3429-EFD0-D242-9243-5B78D2A754DD}" destId="{07C20423-1874-C34F-9D4B-BD1FBAAB7D9E}" srcOrd="0" destOrd="0" presId="urn:microsoft.com/office/officeart/2005/8/layout/radial5"/>
    <dgm:cxn modelId="{AB55E53B-71DC-D847-8093-79CA6142F344}" type="presParOf" srcId="{AC8E3429-EFD0-D242-9243-5B78D2A754DD}" destId="{16457071-FB72-6749-A30B-18AAEAA079B9}" srcOrd="1" destOrd="0" presId="urn:microsoft.com/office/officeart/2005/8/layout/radial5"/>
    <dgm:cxn modelId="{FF027415-09E5-D64A-9D49-4CCA415422F9}" type="presParOf" srcId="{16457071-FB72-6749-A30B-18AAEAA079B9}" destId="{5287F8F0-4BA3-CB4E-88CD-F1D0761513DA}" srcOrd="0" destOrd="0" presId="urn:microsoft.com/office/officeart/2005/8/layout/radial5"/>
    <dgm:cxn modelId="{85FD9DF0-66BB-C649-BAA6-A8B2F0C79AE8}" type="presParOf" srcId="{AC8E3429-EFD0-D242-9243-5B78D2A754DD}" destId="{993D60E2-8A02-4F45-A247-05AF9E4C81B1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9341CD-4696-0040-B86A-08CD0763E523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D50BA21-0FA6-C14B-93B0-917AC8660E0B}">
      <dgm:prSet phldrT="[Tekst]"/>
      <dgm:spPr>
        <a:solidFill>
          <a:srgbClr val="2E95FF"/>
        </a:solidFill>
      </dgm:spPr>
      <dgm:t>
        <a:bodyPr/>
        <a:lstStyle/>
        <a:p>
          <a:r>
            <a:rPr lang="nl-NL" dirty="0" err="1" smtClean="0">
              <a:solidFill>
                <a:schemeClr val="tx1"/>
              </a:solidFill>
            </a:rPr>
            <a:t>legislative</a:t>
          </a:r>
          <a:r>
            <a:rPr lang="nl-NL" dirty="0" smtClean="0">
              <a:solidFill>
                <a:schemeClr val="tx1"/>
              </a:solidFill>
            </a:rPr>
            <a:t> power</a:t>
          </a:r>
          <a:endParaRPr lang="nl-NL" dirty="0">
            <a:solidFill>
              <a:schemeClr val="tx1"/>
            </a:solidFill>
          </a:endParaRPr>
        </a:p>
      </dgm:t>
    </dgm:pt>
    <dgm:pt modelId="{145AA262-AC3A-B142-85DC-5214CBB0F258}" type="parTrans" cxnId="{8B13F162-0050-E041-BAD8-4A748BA0602B}">
      <dgm:prSet/>
      <dgm:spPr/>
      <dgm:t>
        <a:bodyPr/>
        <a:lstStyle/>
        <a:p>
          <a:endParaRPr lang="nl-NL"/>
        </a:p>
      </dgm:t>
    </dgm:pt>
    <dgm:pt modelId="{F40ADB01-088A-994C-B0F0-EA6E2F868D73}" type="sibTrans" cxnId="{8B13F162-0050-E041-BAD8-4A748BA0602B}">
      <dgm:prSet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nl-NL"/>
        </a:p>
      </dgm:t>
    </dgm:pt>
    <dgm:pt modelId="{2B0A0E36-3817-3D49-BFA8-E0821AC9CB40}">
      <dgm:prSet phldrT="[Tekst]"/>
      <dgm:spPr>
        <a:solidFill>
          <a:srgbClr val="00FD52"/>
        </a:solidFill>
      </dgm:spPr>
      <dgm:t>
        <a:bodyPr/>
        <a:lstStyle/>
        <a:p>
          <a:r>
            <a:rPr lang="nl-NL" dirty="0" err="1" smtClean="0">
              <a:solidFill>
                <a:schemeClr val="tx1"/>
              </a:solidFill>
            </a:rPr>
            <a:t>Judicairy</a:t>
          </a:r>
          <a:r>
            <a:rPr lang="nl-NL" dirty="0" smtClean="0">
              <a:solidFill>
                <a:schemeClr val="tx1"/>
              </a:solidFill>
            </a:rPr>
            <a:t> power</a:t>
          </a:r>
          <a:endParaRPr lang="nl-NL" dirty="0">
            <a:solidFill>
              <a:schemeClr val="tx1"/>
            </a:solidFill>
          </a:endParaRPr>
        </a:p>
      </dgm:t>
    </dgm:pt>
    <dgm:pt modelId="{F08C91F1-CB35-984C-BED6-9CC511648129}" type="parTrans" cxnId="{EB6E7A08-DD97-BF4B-B5E8-C42701005F4F}">
      <dgm:prSet/>
      <dgm:spPr/>
      <dgm:t>
        <a:bodyPr/>
        <a:lstStyle/>
        <a:p>
          <a:endParaRPr lang="nl-NL"/>
        </a:p>
      </dgm:t>
    </dgm:pt>
    <dgm:pt modelId="{5EF03F57-287C-FA44-9113-11F5C7DDDA01}" type="sibTrans" cxnId="{EB6E7A08-DD97-BF4B-B5E8-C42701005F4F}">
      <dgm:prSet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nl-NL"/>
        </a:p>
      </dgm:t>
    </dgm:pt>
    <dgm:pt modelId="{4B41445A-93DD-8F4F-95BE-501D73592019}">
      <dgm:prSet phldrT="[Tekst]"/>
      <dgm:spPr>
        <a:solidFill>
          <a:srgbClr val="FE4E57"/>
        </a:solidFill>
      </dgm:spPr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executive power</a:t>
          </a:r>
          <a:endParaRPr lang="nl-NL" dirty="0">
            <a:solidFill>
              <a:schemeClr val="tx1"/>
            </a:solidFill>
          </a:endParaRPr>
        </a:p>
      </dgm:t>
    </dgm:pt>
    <dgm:pt modelId="{8762A9DB-DCAB-2D4A-A05B-096C1D4C374D}" type="parTrans" cxnId="{DD54394E-F7B4-094B-A667-8061CE946E4F}">
      <dgm:prSet/>
      <dgm:spPr/>
      <dgm:t>
        <a:bodyPr/>
        <a:lstStyle/>
        <a:p>
          <a:endParaRPr lang="nl-NL"/>
        </a:p>
      </dgm:t>
    </dgm:pt>
    <dgm:pt modelId="{382C9CEC-B5FA-F844-A97B-2A6DF2622801}" type="sibTrans" cxnId="{DD54394E-F7B4-094B-A667-8061CE946E4F}">
      <dgm:prSet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nl-NL"/>
        </a:p>
      </dgm:t>
    </dgm:pt>
    <dgm:pt modelId="{2EC2F559-221A-1E48-99C3-97DD859B1EB4}" type="pres">
      <dgm:prSet presAssocID="{609341CD-4696-0040-B86A-08CD0763E5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FA8390B-3026-AE40-BA3C-96F6D03A1926}" type="pres">
      <dgm:prSet presAssocID="{1D50BA21-0FA6-C14B-93B0-917AC8660E0B}" presName="node" presStyleLbl="node1" presStyleIdx="0" presStyleCnt="3" custRadScaleRad="90563" custRadScaleInc="486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D0AC85-E2B7-4C47-A58D-0B1C053EDDF7}" type="pres">
      <dgm:prSet presAssocID="{1D50BA21-0FA6-C14B-93B0-917AC8660E0B}" presName="spNode" presStyleCnt="0"/>
      <dgm:spPr/>
    </dgm:pt>
    <dgm:pt modelId="{11228E27-A142-A14B-97A4-B93CBA518D5A}" type="pres">
      <dgm:prSet presAssocID="{F40ADB01-088A-994C-B0F0-EA6E2F868D73}" presName="sibTrans" presStyleLbl="sibTrans1D1" presStyleIdx="0" presStyleCnt="3"/>
      <dgm:spPr/>
      <dgm:t>
        <a:bodyPr/>
        <a:lstStyle/>
        <a:p>
          <a:endParaRPr lang="nl-NL"/>
        </a:p>
      </dgm:t>
    </dgm:pt>
    <dgm:pt modelId="{5DEE96EF-7957-1346-95F3-60BF68488D67}" type="pres">
      <dgm:prSet presAssocID="{2B0A0E36-3817-3D49-BFA8-E0821AC9CB40}" presName="node" presStyleLbl="node1" presStyleIdx="1" presStyleCnt="3" custRadScaleRad="98832" custRadScaleInc="410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F03668-C079-8647-B3C8-B4118BE5E3CB}" type="pres">
      <dgm:prSet presAssocID="{2B0A0E36-3817-3D49-BFA8-E0821AC9CB40}" presName="spNode" presStyleCnt="0"/>
      <dgm:spPr/>
    </dgm:pt>
    <dgm:pt modelId="{1D9953D4-2E2D-324F-873A-DF4E44109A88}" type="pres">
      <dgm:prSet presAssocID="{5EF03F57-287C-FA44-9113-11F5C7DDDA01}" presName="sibTrans" presStyleLbl="sibTrans1D1" presStyleIdx="1" presStyleCnt="3"/>
      <dgm:spPr/>
      <dgm:t>
        <a:bodyPr/>
        <a:lstStyle/>
        <a:p>
          <a:endParaRPr lang="nl-NL"/>
        </a:p>
      </dgm:t>
    </dgm:pt>
    <dgm:pt modelId="{F201E8F5-9B8B-3549-B21B-493EA759A36E}" type="pres">
      <dgm:prSet presAssocID="{4B41445A-93DD-8F4F-95BE-501D73592019}" presName="node" presStyleLbl="node1" presStyleIdx="2" presStyleCnt="3" custRadScaleRad="101374" custRadScaleInc="-49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14679F-CD13-4441-9A9D-1B49870D17E1}" type="pres">
      <dgm:prSet presAssocID="{4B41445A-93DD-8F4F-95BE-501D73592019}" presName="spNode" presStyleCnt="0"/>
      <dgm:spPr/>
    </dgm:pt>
    <dgm:pt modelId="{024D2B58-24B1-9B45-98ED-537140A05038}" type="pres">
      <dgm:prSet presAssocID="{382C9CEC-B5FA-F844-A97B-2A6DF2622801}" presName="sibTrans" presStyleLbl="sibTrans1D1" presStyleIdx="2" presStyleCnt="3"/>
      <dgm:spPr/>
      <dgm:t>
        <a:bodyPr/>
        <a:lstStyle/>
        <a:p>
          <a:endParaRPr lang="nl-NL"/>
        </a:p>
      </dgm:t>
    </dgm:pt>
  </dgm:ptLst>
  <dgm:cxnLst>
    <dgm:cxn modelId="{8B13F162-0050-E041-BAD8-4A748BA0602B}" srcId="{609341CD-4696-0040-B86A-08CD0763E523}" destId="{1D50BA21-0FA6-C14B-93B0-917AC8660E0B}" srcOrd="0" destOrd="0" parTransId="{145AA262-AC3A-B142-85DC-5214CBB0F258}" sibTransId="{F40ADB01-088A-994C-B0F0-EA6E2F868D73}"/>
    <dgm:cxn modelId="{4004F5C4-BDD5-C940-A091-000CCDAE21F0}" type="presOf" srcId="{382C9CEC-B5FA-F844-A97B-2A6DF2622801}" destId="{024D2B58-24B1-9B45-98ED-537140A05038}" srcOrd="0" destOrd="0" presId="urn:microsoft.com/office/officeart/2005/8/layout/cycle6"/>
    <dgm:cxn modelId="{ADF6CF81-965C-8144-A3B9-87C9B65B0B50}" type="presOf" srcId="{2B0A0E36-3817-3D49-BFA8-E0821AC9CB40}" destId="{5DEE96EF-7957-1346-95F3-60BF68488D67}" srcOrd="0" destOrd="0" presId="urn:microsoft.com/office/officeart/2005/8/layout/cycle6"/>
    <dgm:cxn modelId="{EB6E7A08-DD97-BF4B-B5E8-C42701005F4F}" srcId="{609341CD-4696-0040-B86A-08CD0763E523}" destId="{2B0A0E36-3817-3D49-BFA8-E0821AC9CB40}" srcOrd="1" destOrd="0" parTransId="{F08C91F1-CB35-984C-BED6-9CC511648129}" sibTransId="{5EF03F57-287C-FA44-9113-11F5C7DDDA01}"/>
    <dgm:cxn modelId="{59F0F7A4-1845-F44B-8A8E-F60605E90024}" type="presOf" srcId="{609341CD-4696-0040-B86A-08CD0763E523}" destId="{2EC2F559-221A-1E48-99C3-97DD859B1EB4}" srcOrd="0" destOrd="0" presId="urn:microsoft.com/office/officeart/2005/8/layout/cycle6"/>
    <dgm:cxn modelId="{9C7B90DD-D9B6-1845-A01E-5B9312F39F9C}" type="presOf" srcId="{5EF03F57-287C-FA44-9113-11F5C7DDDA01}" destId="{1D9953D4-2E2D-324F-873A-DF4E44109A88}" srcOrd="0" destOrd="0" presId="urn:microsoft.com/office/officeart/2005/8/layout/cycle6"/>
    <dgm:cxn modelId="{F7CDDBD6-0908-334E-B881-AA75E52EC49E}" type="presOf" srcId="{F40ADB01-088A-994C-B0F0-EA6E2F868D73}" destId="{11228E27-A142-A14B-97A4-B93CBA518D5A}" srcOrd="0" destOrd="0" presId="urn:microsoft.com/office/officeart/2005/8/layout/cycle6"/>
    <dgm:cxn modelId="{DD54394E-F7B4-094B-A667-8061CE946E4F}" srcId="{609341CD-4696-0040-B86A-08CD0763E523}" destId="{4B41445A-93DD-8F4F-95BE-501D73592019}" srcOrd="2" destOrd="0" parTransId="{8762A9DB-DCAB-2D4A-A05B-096C1D4C374D}" sibTransId="{382C9CEC-B5FA-F844-A97B-2A6DF2622801}"/>
    <dgm:cxn modelId="{723A1CCE-B96D-C44E-9EE8-394B74C4ADC5}" type="presOf" srcId="{4B41445A-93DD-8F4F-95BE-501D73592019}" destId="{F201E8F5-9B8B-3549-B21B-493EA759A36E}" srcOrd="0" destOrd="0" presId="urn:microsoft.com/office/officeart/2005/8/layout/cycle6"/>
    <dgm:cxn modelId="{AD5E986E-1B59-0D43-A890-3C849D0E8695}" type="presOf" srcId="{1D50BA21-0FA6-C14B-93B0-917AC8660E0B}" destId="{EFA8390B-3026-AE40-BA3C-96F6D03A1926}" srcOrd="0" destOrd="0" presId="urn:microsoft.com/office/officeart/2005/8/layout/cycle6"/>
    <dgm:cxn modelId="{619ED2C5-EB1C-5449-84E3-E7972E14B8F8}" type="presParOf" srcId="{2EC2F559-221A-1E48-99C3-97DD859B1EB4}" destId="{EFA8390B-3026-AE40-BA3C-96F6D03A1926}" srcOrd="0" destOrd="0" presId="urn:microsoft.com/office/officeart/2005/8/layout/cycle6"/>
    <dgm:cxn modelId="{775EA6D8-19E5-474A-8A80-07223831E34F}" type="presParOf" srcId="{2EC2F559-221A-1E48-99C3-97DD859B1EB4}" destId="{98D0AC85-E2B7-4C47-A58D-0B1C053EDDF7}" srcOrd="1" destOrd="0" presId="urn:microsoft.com/office/officeart/2005/8/layout/cycle6"/>
    <dgm:cxn modelId="{6CCCE0EF-B715-2F40-8539-59747FDE2172}" type="presParOf" srcId="{2EC2F559-221A-1E48-99C3-97DD859B1EB4}" destId="{11228E27-A142-A14B-97A4-B93CBA518D5A}" srcOrd="2" destOrd="0" presId="urn:microsoft.com/office/officeart/2005/8/layout/cycle6"/>
    <dgm:cxn modelId="{C3A2769D-7CC4-104E-BA16-FC01962BCC2E}" type="presParOf" srcId="{2EC2F559-221A-1E48-99C3-97DD859B1EB4}" destId="{5DEE96EF-7957-1346-95F3-60BF68488D67}" srcOrd="3" destOrd="0" presId="urn:microsoft.com/office/officeart/2005/8/layout/cycle6"/>
    <dgm:cxn modelId="{369F141A-94A3-AB4D-B79A-E1873FE24700}" type="presParOf" srcId="{2EC2F559-221A-1E48-99C3-97DD859B1EB4}" destId="{C3F03668-C079-8647-B3C8-B4118BE5E3CB}" srcOrd="4" destOrd="0" presId="urn:microsoft.com/office/officeart/2005/8/layout/cycle6"/>
    <dgm:cxn modelId="{D04D214F-59E5-734E-8D08-6361C3E9E269}" type="presParOf" srcId="{2EC2F559-221A-1E48-99C3-97DD859B1EB4}" destId="{1D9953D4-2E2D-324F-873A-DF4E44109A88}" srcOrd="5" destOrd="0" presId="urn:microsoft.com/office/officeart/2005/8/layout/cycle6"/>
    <dgm:cxn modelId="{13D70575-F825-2049-BFAC-CFF923148C86}" type="presParOf" srcId="{2EC2F559-221A-1E48-99C3-97DD859B1EB4}" destId="{F201E8F5-9B8B-3549-B21B-493EA759A36E}" srcOrd="6" destOrd="0" presId="urn:microsoft.com/office/officeart/2005/8/layout/cycle6"/>
    <dgm:cxn modelId="{4615CABE-3C09-1F43-BEBB-32C46B45933F}" type="presParOf" srcId="{2EC2F559-221A-1E48-99C3-97DD859B1EB4}" destId="{8014679F-CD13-4441-9A9D-1B49870D17E1}" srcOrd="7" destOrd="0" presId="urn:microsoft.com/office/officeart/2005/8/layout/cycle6"/>
    <dgm:cxn modelId="{0625BC59-8A34-D74A-A407-1B4ECEA247AF}" type="presParOf" srcId="{2EC2F559-221A-1E48-99C3-97DD859B1EB4}" destId="{024D2B58-24B1-9B45-98ED-537140A0503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17A625-158B-2C46-B626-67B9A1CE63B3}" type="doc">
      <dgm:prSet loTypeId="urn:microsoft.com/office/officeart/2005/8/layout/chevro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0CBEADD-EFF2-094E-813B-659045C6D14C}">
      <dgm:prSet phldrT="[Tekst]"/>
      <dgm:spPr/>
      <dgm:t>
        <a:bodyPr/>
        <a:lstStyle/>
        <a:p>
          <a:r>
            <a:rPr lang="nl-NL" dirty="0" smtClean="0"/>
            <a:t>Budget</a:t>
          </a:r>
          <a:endParaRPr lang="nl-NL" dirty="0"/>
        </a:p>
      </dgm:t>
    </dgm:pt>
    <dgm:pt modelId="{8FAADCD5-EBE2-0C47-A974-6785781A69F5}" type="parTrans" cxnId="{83E1A7CB-B6AC-4547-ACBA-52840CD84AF4}">
      <dgm:prSet/>
      <dgm:spPr/>
      <dgm:t>
        <a:bodyPr/>
        <a:lstStyle/>
        <a:p>
          <a:endParaRPr lang="nl-NL"/>
        </a:p>
      </dgm:t>
    </dgm:pt>
    <dgm:pt modelId="{7402B127-AA1A-4C42-AF1A-985B4B49238F}" type="sibTrans" cxnId="{83E1A7CB-B6AC-4547-ACBA-52840CD84AF4}">
      <dgm:prSet/>
      <dgm:spPr/>
      <dgm:t>
        <a:bodyPr/>
        <a:lstStyle/>
        <a:p>
          <a:endParaRPr lang="nl-NL"/>
        </a:p>
      </dgm:t>
    </dgm:pt>
    <dgm:pt modelId="{0C53EE88-038B-B843-95C8-27804BBF7D83}">
      <dgm:prSet phldrT="[Tekst]"/>
      <dgm:spPr/>
      <dgm:t>
        <a:bodyPr/>
        <a:lstStyle/>
        <a:p>
          <a:r>
            <a:rPr lang="nl-NL" dirty="0" smtClean="0"/>
            <a:t>RvA</a:t>
          </a:r>
          <a:endParaRPr lang="nl-NL" dirty="0"/>
        </a:p>
      </dgm:t>
    </dgm:pt>
    <dgm:pt modelId="{6F6B1AF6-23A1-DA4A-891A-63875B27C6AC}" type="parTrans" cxnId="{9E0CA871-836B-CE45-BBCA-ECCC706842CE}">
      <dgm:prSet/>
      <dgm:spPr/>
      <dgm:t>
        <a:bodyPr/>
        <a:lstStyle/>
        <a:p>
          <a:endParaRPr lang="nl-NL"/>
        </a:p>
      </dgm:t>
    </dgm:pt>
    <dgm:pt modelId="{D6042FBC-65D3-2644-9C77-E66741209EFF}" type="sibTrans" cxnId="{9E0CA871-836B-CE45-BBCA-ECCC706842CE}">
      <dgm:prSet/>
      <dgm:spPr/>
      <dgm:t>
        <a:bodyPr/>
        <a:lstStyle/>
        <a:p>
          <a:endParaRPr lang="nl-NL"/>
        </a:p>
      </dgm:t>
    </dgm:pt>
    <dgm:pt modelId="{AE22CDC7-6436-3149-ADCE-9B5D5C9AD37A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BB9EE47B-70A1-5B4E-9645-C5128D9869E8}" type="parTrans" cxnId="{D2F580A9-85AB-004A-85BE-0B9AD659D03D}">
      <dgm:prSet/>
      <dgm:spPr/>
      <dgm:t>
        <a:bodyPr/>
        <a:lstStyle/>
        <a:p>
          <a:endParaRPr lang="nl-NL"/>
        </a:p>
      </dgm:t>
    </dgm:pt>
    <dgm:pt modelId="{ACC78B75-B801-1E40-80A4-A096EFB4B99B}" type="sibTrans" cxnId="{D2F580A9-85AB-004A-85BE-0B9AD659D03D}">
      <dgm:prSet/>
      <dgm:spPr/>
      <dgm:t>
        <a:bodyPr/>
        <a:lstStyle/>
        <a:p>
          <a:endParaRPr lang="nl-NL"/>
        </a:p>
      </dgm:t>
    </dgm:pt>
    <dgm:pt modelId="{0AE18297-AAF8-6240-8CAA-EDA37991DBEE}">
      <dgm:prSet phldrT="[Tekst]"/>
      <dgm:spPr/>
      <dgm:t>
        <a:bodyPr/>
        <a:lstStyle/>
        <a:p>
          <a:r>
            <a:rPr lang="nl-NL" dirty="0" err="1" smtClean="0"/>
            <a:t>Execution</a:t>
          </a:r>
          <a:endParaRPr lang="nl-NL" dirty="0"/>
        </a:p>
      </dgm:t>
    </dgm:pt>
    <dgm:pt modelId="{6DA59253-B1E2-624C-8739-D4F4F03C81C9}" type="parTrans" cxnId="{B2E835EF-3273-044D-9FAE-45562B6DFDCA}">
      <dgm:prSet/>
      <dgm:spPr/>
      <dgm:t>
        <a:bodyPr/>
        <a:lstStyle/>
        <a:p>
          <a:endParaRPr lang="nl-NL"/>
        </a:p>
      </dgm:t>
    </dgm:pt>
    <dgm:pt modelId="{425DBF0F-7337-4441-AEA8-1C5C9CA58A8D}" type="sibTrans" cxnId="{B2E835EF-3273-044D-9FAE-45562B6DFDCA}">
      <dgm:prSet/>
      <dgm:spPr/>
      <dgm:t>
        <a:bodyPr/>
        <a:lstStyle/>
        <a:p>
          <a:endParaRPr lang="nl-NL"/>
        </a:p>
      </dgm:t>
    </dgm:pt>
    <dgm:pt modelId="{497ACB31-97AB-874D-B0B3-28A2A559756D}">
      <dgm:prSet phldrT="[Tekst]"/>
      <dgm:spPr/>
      <dgm:t>
        <a:bodyPr/>
        <a:lstStyle/>
        <a:p>
          <a:r>
            <a:rPr lang="nl-NL" dirty="0" smtClean="0"/>
            <a:t>CAD</a:t>
          </a:r>
          <a:endParaRPr lang="nl-NL" dirty="0"/>
        </a:p>
      </dgm:t>
    </dgm:pt>
    <dgm:pt modelId="{CFF5E2B9-E4F7-F249-BF10-8CCC946B4659}" type="parTrans" cxnId="{B1D2AD14-32B0-4544-B9BE-3565AB9BFBA6}">
      <dgm:prSet/>
      <dgm:spPr/>
      <dgm:t>
        <a:bodyPr/>
        <a:lstStyle/>
        <a:p>
          <a:endParaRPr lang="nl-NL"/>
        </a:p>
      </dgm:t>
    </dgm:pt>
    <dgm:pt modelId="{FCB78C3C-DA33-D543-8124-BB1A9837BA15}" type="sibTrans" cxnId="{B1D2AD14-32B0-4544-B9BE-3565AB9BFBA6}">
      <dgm:prSet/>
      <dgm:spPr/>
      <dgm:t>
        <a:bodyPr/>
        <a:lstStyle/>
        <a:p>
          <a:endParaRPr lang="nl-NL"/>
        </a:p>
      </dgm:t>
    </dgm:pt>
    <dgm:pt modelId="{FC7E249C-B2B6-A546-8EE8-7A490FD7D9A0}">
      <dgm:prSet phldrT="[Tekst]"/>
      <dgm:spPr/>
      <dgm:t>
        <a:bodyPr/>
        <a:lstStyle/>
        <a:p>
          <a:r>
            <a:rPr lang="nl-NL" dirty="0" smtClean="0"/>
            <a:t>control</a:t>
          </a:r>
          <a:endParaRPr lang="nl-NL" dirty="0"/>
        </a:p>
      </dgm:t>
    </dgm:pt>
    <dgm:pt modelId="{921100FA-EC9E-FA45-8829-4DE1848A3E53}" type="parTrans" cxnId="{0140AEFA-F84B-364D-B0F5-B90395FACA55}">
      <dgm:prSet/>
      <dgm:spPr/>
      <dgm:t>
        <a:bodyPr/>
        <a:lstStyle/>
        <a:p>
          <a:endParaRPr lang="nl-NL"/>
        </a:p>
      </dgm:t>
    </dgm:pt>
    <dgm:pt modelId="{9FF94121-E917-3545-B4FF-4FE94D73001F}" type="sibTrans" cxnId="{0140AEFA-F84B-364D-B0F5-B90395FACA55}">
      <dgm:prSet/>
      <dgm:spPr/>
      <dgm:t>
        <a:bodyPr/>
        <a:lstStyle/>
        <a:p>
          <a:endParaRPr lang="nl-NL"/>
        </a:p>
      </dgm:t>
    </dgm:pt>
    <dgm:pt modelId="{20FD6A7C-960E-254C-A620-A18FF33091E2}">
      <dgm:prSet phldrT="[Tekst]"/>
      <dgm:spPr/>
      <dgm:t>
        <a:bodyPr/>
        <a:lstStyle/>
        <a:p>
          <a:r>
            <a:rPr lang="nl-NL" dirty="0" smtClean="0"/>
            <a:t>ARA</a:t>
          </a:r>
          <a:endParaRPr lang="nl-NL" dirty="0"/>
        </a:p>
      </dgm:t>
    </dgm:pt>
    <dgm:pt modelId="{BAA3FC38-8987-4C47-BE75-FFF809DA51FD}" type="parTrans" cxnId="{711191E9-D298-804E-979D-A7BFDF0DD061}">
      <dgm:prSet/>
      <dgm:spPr/>
      <dgm:t>
        <a:bodyPr/>
        <a:lstStyle/>
        <a:p>
          <a:endParaRPr lang="nl-NL"/>
        </a:p>
      </dgm:t>
    </dgm:pt>
    <dgm:pt modelId="{9473FB57-ED38-2840-A96B-59B20E49D976}" type="sibTrans" cxnId="{711191E9-D298-804E-979D-A7BFDF0DD061}">
      <dgm:prSet/>
      <dgm:spPr/>
      <dgm:t>
        <a:bodyPr/>
        <a:lstStyle/>
        <a:p>
          <a:endParaRPr lang="nl-NL"/>
        </a:p>
      </dgm:t>
    </dgm:pt>
    <dgm:pt modelId="{A1EE035C-396E-8945-8DFD-05F100B6D82B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4A70BF05-E159-1849-97BD-A656353B5764}" type="parTrans" cxnId="{82667267-3B48-934D-99ED-995A835DEE13}">
      <dgm:prSet/>
      <dgm:spPr/>
      <dgm:t>
        <a:bodyPr/>
        <a:lstStyle/>
        <a:p>
          <a:endParaRPr lang="nl-NL"/>
        </a:p>
      </dgm:t>
    </dgm:pt>
    <dgm:pt modelId="{1D493437-3473-CB4A-A677-04FCB7F274D4}" type="sibTrans" cxnId="{82667267-3B48-934D-99ED-995A835DEE13}">
      <dgm:prSet/>
      <dgm:spPr/>
      <dgm:t>
        <a:bodyPr/>
        <a:lstStyle/>
        <a:p>
          <a:endParaRPr lang="nl-NL"/>
        </a:p>
      </dgm:t>
    </dgm:pt>
    <dgm:pt modelId="{76F102BD-FC08-4B40-91B7-0DD9BEFFDA08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D3931B4A-2A1B-B74C-ABE7-F63FAB0AA13E}" type="parTrans" cxnId="{816EE87A-4157-DC41-8F30-2CD2B0C8113A}">
      <dgm:prSet/>
      <dgm:spPr/>
      <dgm:t>
        <a:bodyPr/>
        <a:lstStyle/>
        <a:p>
          <a:endParaRPr lang="nl-NL"/>
        </a:p>
      </dgm:t>
    </dgm:pt>
    <dgm:pt modelId="{9D32930E-12FC-0042-8911-397182C15D7F}" type="sibTrans" cxnId="{816EE87A-4157-DC41-8F30-2CD2B0C8113A}">
      <dgm:prSet/>
      <dgm:spPr/>
      <dgm:t>
        <a:bodyPr/>
        <a:lstStyle/>
        <a:p>
          <a:endParaRPr lang="nl-NL"/>
        </a:p>
      </dgm:t>
    </dgm:pt>
    <dgm:pt modelId="{38EFA7EE-AEB6-1F4C-92A2-756AD96D1AA7}" type="pres">
      <dgm:prSet presAssocID="{4517A625-158B-2C46-B626-67B9A1CE63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8B2D90-7802-D847-BAF3-FCADC059EFA2}" type="pres">
      <dgm:prSet presAssocID="{D0CBEADD-EFF2-094E-813B-659045C6D14C}" presName="composite" presStyleCnt="0"/>
      <dgm:spPr/>
    </dgm:pt>
    <dgm:pt modelId="{86D289B0-31BD-8547-89ED-7A9712A45060}" type="pres">
      <dgm:prSet presAssocID="{D0CBEADD-EFF2-094E-813B-659045C6D1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2B0C82-2B17-3C4B-85F1-10B486EF833E}" type="pres">
      <dgm:prSet presAssocID="{D0CBEADD-EFF2-094E-813B-659045C6D1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723E5F-BA9A-DB40-A146-AC04D5B927B1}" type="pres">
      <dgm:prSet presAssocID="{7402B127-AA1A-4C42-AF1A-985B4B49238F}" presName="sp" presStyleCnt="0"/>
      <dgm:spPr/>
    </dgm:pt>
    <dgm:pt modelId="{F522EC87-03E2-D14B-8C84-892FB946CE43}" type="pres">
      <dgm:prSet presAssocID="{0AE18297-AAF8-6240-8CAA-EDA37991DBEE}" presName="composite" presStyleCnt="0"/>
      <dgm:spPr/>
    </dgm:pt>
    <dgm:pt modelId="{BC9CF3F3-DB29-514F-AFF7-26D94430B1CE}" type="pres">
      <dgm:prSet presAssocID="{0AE18297-AAF8-6240-8CAA-EDA37991DB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B979CD-1C4F-8B42-9F37-20972ECE9B52}" type="pres">
      <dgm:prSet presAssocID="{0AE18297-AAF8-6240-8CAA-EDA37991DB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99BC1C-F58A-6A44-BC38-F7A8D44F61CD}" type="pres">
      <dgm:prSet presAssocID="{425DBF0F-7337-4441-AEA8-1C5C9CA58A8D}" presName="sp" presStyleCnt="0"/>
      <dgm:spPr/>
    </dgm:pt>
    <dgm:pt modelId="{1E0FA89A-C9EA-1649-AE22-BF4622227476}" type="pres">
      <dgm:prSet presAssocID="{FC7E249C-B2B6-A546-8EE8-7A490FD7D9A0}" presName="composite" presStyleCnt="0"/>
      <dgm:spPr/>
    </dgm:pt>
    <dgm:pt modelId="{8F6EB5BD-B819-F84B-A657-D93BE41DABF5}" type="pres">
      <dgm:prSet presAssocID="{FC7E249C-B2B6-A546-8EE8-7A490FD7D9A0}" presName="parentText" presStyleLbl="alignNode1" presStyleIdx="2" presStyleCnt="3" custLinFactNeighborX="2745" custLinFactNeighborY="3992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9C41DC-EB0D-304A-BE31-4F9D059B10DE}" type="pres">
      <dgm:prSet presAssocID="{FC7E249C-B2B6-A546-8EE8-7A490FD7D9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990830C-5864-CE47-B191-135846FE2A53}" type="presOf" srcId="{D0CBEADD-EFF2-094E-813B-659045C6D14C}" destId="{86D289B0-31BD-8547-89ED-7A9712A45060}" srcOrd="0" destOrd="0" presId="urn:microsoft.com/office/officeart/2005/8/layout/chevron2"/>
    <dgm:cxn modelId="{A111B6BD-2422-C64A-8A38-4F4C49D13D16}" type="presOf" srcId="{4517A625-158B-2C46-B626-67B9A1CE63B3}" destId="{38EFA7EE-AEB6-1F4C-92A2-756AD96D1AA7}" srcOrd="0" destOrd="0" presId="urn:microsoft.com/office/officeart/2005/8/layout/chevron2"/>
    <dgm:cxn modelId="{0140AEFA-F84B-364D-B0F5-B90395FACA55}" srcId="{4517A625-158B-2C46-B626-67B9A1CE63B3}" destId="{FC7E249C-B2B6-A546-8EE8-7A490FD7D9A0}" srcOrd="2" destOrd="0" parTransId="{921100FA-EC9E-FA45-8829-4DE1848A3E53}" sibTransId="{9FF94121-E917-3545-B4FF-4FE94D73001F}"/>
    <dgm:cxn modelId="{677D423C-4FD4-B840-AC07-B956582FA250}" type="presOf" srcId="{20FD6A7C-960E-254C-A620-A18FF33091E2}" destId="{DB9C41DC-EB0D-304A-BE31-4F9D059B10DE}" srcOrd="0" destOrd="0" presId="urn:microsoft.com/office/officeart/2005/8/layout/chevron2"/>
    <dgm:cxn modelId="{75AA4836-1B4F-FF40-AFD6-579B321A83A6}" type="presOf" srcId="{A1EE035C-396E-8945-8DFD-05F100B6D82B}" destId="{DDB979CD-1C4F-8B42-9F37-20972ECE9B52}" srcOrd="0" destOrd="1" presId="urn:microsoft.com/office/officeart/2005/8/layout/chevron2"/>
    <dgm:cxn modelId="{82667267-3B48-934D-99ED-995A835DEE13}" srcId="{0AE18297-AAF8-6240-8CAA-EDA37991DBEE}" destId="{A1EE035C-396E-8945-8DFD-05F100B6D82B}" srcOrd="1" destOrd="0" parTransId="{4A70BF05-E159-1849-97BD-A656353B5764}" sibTransId="{1D493437-3473-CB4A-A677-04FCB7F274D4}"/>
    <dgm:cxn modelId="{B1D2AD14-32B0-4544-B9BE-3565AB9BFBA6}" srcId="{0AE18297-AAF8-6240-8CAA-EDA37991DBEE}" destId="{497ACB31-97AB-874D-B0B3-28A2A559756D}" srcOrd="0" destOrd="0" parTransId="{CFF5E2B9-E4F7-F249-BF10-8CCC946B4659}" sibTransId="{FCB78C3C-DA33-D543-8124-BB1A9837BA15}"/>
    <dgm:cxn modelId="{D2F580A9-85AB-004A-85BE-0B9AD659D03D}" srcId="{D0CBEADD-EFF2-094E-813B-659045C6D14C}" destId="{AE22CDC7-6436-3149-ADCE-9B5D5C9AD37A}" srcOrd="1" destOrd="0" parTransId="{BB9EE47B-70A1-5B4E-9645-C5128D9869E8}" sibTransId="{ACC78B75-B801-1E40-80A4-A096EFB4B99B}"/>
    <dgm:cxn modelId="{83E1A7CB-B6AC-4547-ACBA-52840CD84AF4}" srcId="{4517A625-158B-2C46-B626-67B9A1CE63B3}" destId="{D0CBEADD-EFF2-094E-813B-659045C6D14C}" srcOrd="0" destOrd="0" parTransId="{8FAADCD5-EBE2-0C47-A974-6785781A69F5}" sibTransId="{7402B127-AA1A-4C42-AF1A-985B4B49238F}"/>
    <dgm:cxn modelId="{711191E9-D298-804E-979D-A7BFDF0DD061}" srcId="{FC7E249C-B2B6-A546-8EE8-7A490FD7D9A0}" destId="{20FD6A7C-960E-254C-A620-A18FF33091E2}" srcOrd="0" destOrd="0" parTransId="{BAA3FC38-8987-4C47-BE75-FFF809DA51FD}" sibTransId="{9473FB57-ED38-2840-A96B-59B20E49D976}"/>
    <dgm:cxn modelId="{83C47421-BFC1-DF4A-8D01-374604D073E7}" type="presOf" srcId="{AE22CDC7-6436-3149-ADCE-9B5D5C9AD37A}" destId="{2E2B0C82-2B17-3C4B-85F1-10B486EF833E}" srcOrd="0" destOrd="1" presId="urn:microsoft.com/office/officeart/2005/8/layout/chevron2"/>
    <dgm:cxn modelId="{57B27117-FB12-1747-94FF-093F84680D1B}" type="presOf" srcId="{497ACB31-97AB-874D-B0B3-28A2A559756D}" destId="{DDB979CD-1C4F-8B42-9F37-20972ECE9B52}" srcOrd="0" destOrd="0" presId="urn:microsoft.com/office/officeart/2005/8/layout/chevron2"/>
    <dgm:cxn modelId="{816EE87A-4157-DC41-8F30-2CD2B0C8113A}" srcId="{FC7E249C-B2B6-A546-8EE8-7A490FD7D9A0}" destId="{76F102BD-FC08-4B40-91B7-0DD9BEFFDA08}" srcOrd="1" destOrd="0" parTransId="{D3931B4A-2A1B-B74C-ABE7-F63FAB0AA13E}" sibTransId="{9D32930E-12FC-0042-8911-397182C15D7F}"/>
    <dgm:cxn modelId="{987018AE-6B26-2D4A-B673-6A7A50C6C2F1}" type="presOf" srcId="{FC7E249C-B2B6-A546-8EE8-7A490FD7D9A0}" destId="{8F6EB5BD-B819-F84B-A657-D93BE41DABF5}" srcOrd="0" destOrd="0" presId="urn:microsoft.com/office/officeart/2005/8/layout/chevron2"/>
    <dgm:cxn modelId="{9E0CA871-836B-CE45-BBCA-ECCC706842CE}" srcId="{D0CBEADD-EFF2-094E-813B-659045C6D14C}" destId="{0C53EE88-038B-B843-95C8-27804BBF7D83}" srcOrd="0" destOrd="0" parTransId="{6F6B1AF6-23A1-DA4A-891A-63875B27C6AC}" sibTransId="{D6042FBC-65D3-2644-9C77-E66741209EFF}"/>
    <dgm:cxn modelId="{19483765-4450-CA47-AB69-438894E05625}" type="presOf" srcId="{76F102BD-FC08-4B40-91B7-0DD9BEFFDA08}" destId="{DB9C41DC-EB0D-304A-BE31-4F9D059B10DE}" srcOrd="0" destOrd="1" presId="urn:microsoft.com/office/officeart/2005/8/layout/chevron2"/>
    <dgm:cxn modelId="{B2E835EF-3273-044D-9FAE-45562B6DFDCA}" srcId="{4517A625-158B-2C46-B626-67B9A1CE63B3}" destId="{0AE18297-AAF8-6240-8CAA-EDA37991DBEE}" srcOrd="1" destOrd="0" parTransId="{6DA59253-B1E2-624C-8739-D4F4F03C81C9}" sibTransId="{425DBF0F-7337-4441-AEA8-1C5C9CA58A8D}"/>
    <dgm:cxn modelId="{E37D045A-5C41-FB46-A86C-2B5B462FB93D}" type="presOf" srcId="{0C53EE88-038B-B843-95C8-27804BBF7D83}" destId="{2E2B0C82-2B17-3C4B-85F1-10B486EF833E}" srcOrd="0" destOrd="0" presId="urn:microsoft.com/office/officeart/2005/8/layout/chevron2"/>
    <dgm:cxn modelId="{2775F4CB-C7FD-F744-98E7-B2B2D348D4A0}" type="presOf" srcId="{0AE18297-AAF8-6240-8CAA-EDA37991DBEE}" destId="{BC9CF3F3-DB29-514F-AFF7-26D94430B1CE}" srcOrd="0" destOrd="0" presId="urn:microsoft.com/office/officeart/2005/8/layout/chevron2"/>
    <dgm:cxn modelId="{848F66DE-42BE-924D-BB8D-D4CB56DF6203}" type="presParOf" srcId="{38EFA7EE-AEB6-1F4C-92A2-756AD96D1AA7}" destId="{308B2D90-7802-D847-BAF3-FCADC059EFA2}" srcOrd="0" destOrd="0" presId="urn:microsoft.com/office/officeart/2005/8/layout/chevron2"/>
    <dgm:cxn modelId="{C6633F1F-9A71-BB49-ACCB-4D2688057E4D}" type="presParOf" srcId="{308B2D90-7802-D847-BAF3-FCADC059EFA2}" destId="{86D289B0-31BD-8547-89ED-7A9712A45060}" srcOrd="0" destOrd="0" presId="urn:microsoft.com/office/officeart/2005/8/layout/chevron2"/>
    <dgm:cxn modelId="{EC05B6C1-4ED0-E549-B9A1-5BB64E0C03E7}" type="presParOf" srcId="{308B2D90-7802-D847-BAF3-FCADC059EFA2}" destId="{2E2B0C82-2B17-3C4B-85F1-10B486EF833E}" srcOrd="1" destOrd="0" presId="urn:microsoft.com/office/officeart/2005/8/layout/chevron2"/>
    <dgm:cxn modelId="{2A5DE1FE-5908-974A-8116-6099F8FB3EB9}" type="presParOf" srcId="{38EFA7EE-AEB6-1F4C-92A2-756AD96D1AA7}" destId="{C9723E5F-BA9A-DB40-A146-AC04D5B927B1}" srcOrd="1" destOrd="0" presId="urn:microsoft.com/office/officeart/2005/8/layout/chevron2"/>
    <dgm:cxn modelId="{89BE8F5C-D453-FB47-8F77-157BB59157F5}" type="presParOf" srcId="{38EFA7EE-AEB6-1F4C-92A2-756AD96D1AA7}" destId="{F522EC87-03E2-D14B-8C84-892FB946CE43}" srcOrd="2" destOrd="0" presId="urn:microsoft.com/office/officeart/2005/8/layout/chevron2"/>
    <dgm:cxn modelId="{C61C2DDD-F468-E045-9A79-4B64AFDA1077}" type="presParOf" srcId="{F522EC87-03E2-D14B-8C84-892FB946CE43}" destId="{BC9CF3F3-DB29-514F-AFF7-26D94430B1CE}" srcOrd="0" destOrd="0" presId="urn:microsoft.com/office/officeart/2005/8/layout/chevron2"/>
    <dgm:cxn modelId="{867BA667-8AF4-B542-840C-7067A72D0496}" type="presParOf" srcId="{F522EC87-03E2-D14B-8C84-892FB946CE43}" destId="{DDB979CD-1C4F-8B42-9F37-20972ECE9B52}" srcOrd="1" destOrd="0" presId="urn:microsoft.com/office/officeart/2005/8/layout/chevron2"/>
    <dgm:cxn modelId="{B4B11330-E71B-D04A-94B0-159EA528B473}" type="presParOf" srcId="{38EFA7EE-AEB6-1F4C-92A2-756AD96D1AA7}" destId="{5199BC1C-F58A-6A44-BC38-F7A8D44F61CD}" srcOrd="3" destOrd="0" presId="urn:microsoft.com/office/officeart/2005/8/layout/chevron2"/>
    <dgm:cxn modelId="{99E2BCA0-DF18-C845-B8E5-EC71A6B1A0DE}" type="presParOf" srcId="{38EFA7EE-AEB6-1F4C-92A2-756AD96D1AA7}" destId="{1E0FA89A-C9EA-1649-AE22-BF4622227476}" srcOrd="4" destOrd="0" presId="urn:microsoft.com/office/officeart/2005/8/layout/chevron2"/>
    <dgm:cxn modelId="{944F9F1A-26DC-7D45-A5B0-6CFFD78AE3C1}" type="presParOf" srcId="{1E0FA89A-C9EA-1649-AE22-BF4622227476}" destId="{8F6EB5BD-B819-F84B-A657-D93BE41DABF5}" srcOrd="0" destOrd="0" presId="urn:microsoft.com/office/officeart/2005/8/layout/chevron2"/>
    <dgm:cxn modelId="{902A8926-A6BA-6345-8629-5C52A3E4BD01}" type="presParOf" srcId="{1E0FA89A-C9EA-1649-AE22-BF4622227476}" destId="{DB9C41DC-EB0D-304A-BE31-4F9D059B10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64E1B4-3407-B248-A9D7-5EA58935C58D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1C2729-3FA3-D446-B7B1-6E2EC7764652}">
      <dgm:prSet phldrT="[Tekst]"/>
      <dgm:spPr/>
      <dgm:t>
        <a:bodyPr/>
        <a:lstStyle/>
        <a:p>
          <a:r>
            <a:rPr lang="nl-NL" dirty="0" err="1" smtClean="0"/>
            <a:t>Parliament</a:t>
          </a:r>
          <a:r>
            <a:rPr lang="nl-NL" dirty="0" smtClean="0"/>
            <a:t> Control</a:t>
          </a:r>
          <a:endParaRPr lang="nl-NL" dirty="0"/>
        </a:p>
      </dgm:t>
    </dgm:pt>
    <dgm:pt modelId="{95BFB73E-0C42-9E4F-8A7E-81CF81EC474E}" type="parTrans" cxnId="{DF02F4A6-F2E6-A14F-8E06-868D0CB329B7}">
      <dgm:prSet/>
      <dgm:spPr/>
      <dgm:t>
        <a:bodyPr/>
        <a:lstStyle/>
        <a:p>
          <a:endParaRPr lang="nl-NL"/>
        </a:p>
      </dgm:t>
    </dgm:pt>
    <dgm:pt modelId="{0845C55F-7901-9B40-A6BF-47315A68204B}" type="sibTrans" cxnId="{DF02F4A6-F2E6-A14F-8E06-868D0CB329B7}">
      <dgm:prSet/>
      <dgm:spPr/>
      <dgm:t>
        <a:bodyPr/>
        <a:lstStyle/>
        <a:p>
          <a:endParaRPr lang="nl-NL"/>
        </a:p>
      </dgm:t>
    </dgm:pt>
    <dgm:pt modelId="{8CEA49CE-A691-1643-AFBA-53CCF80017CD}">
      <dgm:prSet phldrT="[Tekst]"/>
      <dgm:spPr/>
      <dgm:t>
        <a:bodyPr/>
        <a:lstStyle/>
        <a:p>
          <a:r>
            <a:rPr lang="nl-NL" dirty="0" smtClean="0"/>
            <a:t>Executive power</a:t>
          </a:r>
          <a:endParaRPr lang="nl-NL" dirty="0"/>
        </a:p>
      </dgm:t>
    </dgm:pt>
    <dgm:pt modelId="{ED363468-244E-DE4A-AD45-41AFD695514D}" type="parTrans" cxnId="{0DB5B998-B02F-7642-A963-28297F99DFA5}">
      <dgm:prSet/>
      <dgm:spPr>
        <a:solidFill>
          <a:srgbClr val="0070C0"/>
        </a:solidFill>
      </dgm:spPr>
      <dgm:t>
        <a:bodyPr/>
        <a:lstStyle/>
        <a:p>
          <a:endParaRPr lang="nl-NL">
            <a:solidFill>
              <a:srgbClr val="0070C0"/>
            </a:solidFill>
          </a:endParaRPr>
        </a:p>
      </dgm:t>
    </dgm:pt>
    <dgm:pt modelId="{7EB46080-A3F1-4F44-B1D6-CCCD61732C3A}" type="sibTrans" cxnId="{0DB5B998-B02F-7642-A963-28297F99DFA5}">
      <dgm:prSet/>
      <dgm:spPr/>
      <dgm:t>
        <a:bodyPr/>
        <a:lstStyle/>
        <a:p>
          <a:endParaRPr lang="nl-NL"/>
        </a:p>
      </dgm:t>
    </dgm:pt>
    <dgm:pt modelId="{AC8E3429-EFD0-D242-9243-5B78D2A754DD}" type="pres">
      <dgm:prSet presAssocID="{7A64E1B4-3407-B248-A9D7-5EA58935C5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7C20423-1874-C34F-9D4B-BD1FBAAB7D9E}" type="pres">
      <dgm:prSet presAssocID="{A01C2729-3FA3-D446-B7B1-6E2EC7764652}" presName="centerShape" presStyleLbl="node0" presStyleIdx="0" presStyleCnt="1"/>
      <dgm:spPr/>
      <dgm:t>
        <a:bodyPr/>
        <a:lstStyle/>
        <a:p>
          <a:endParaRPr lang="nl-NL"/>
        </a:p>
      </dgm:t>
    </dgm:pt>
    <dgm:pt modelId="{16457071-FB72-6749-A30B-18AAEAA079B9}" type="pres">
      <dgm:prSet presAssocID="{ED363468-244E-DE4A-AD45-41AFD695514D}" presName="parTrans" presStyleLbl="sibTrans2D1" presStyleIdx="0" presStyleCnt="1"/>
      <dgm:spPr/>
      <dgm:t>
        <a:bodyPr/>
        <a:lstStyle/>
        <a:p>
          <a:endParaRPr lang="nl-NL"/>
        </a:p>
      </dgm:t>
    </dgm:pt>
    <dgm:pt modelId="{5287F8F0-4BA3-CB4E-88CD-F1D0761513DA}" type="pres">
      <dgm:prSet presAssocID="{ED363468-244E-DE4A-AD45-41AFD695514D}" presName="connectorText" presStyleLbl="sibTrans2D1" presStyleIdx="0" presStyleCnt="1"/>
      <dgm:spPr/>
      <dgm:t>
        <a:bodyPr/>
        <a:lstStyle/>
        <a:p>
          <a:endParaRPr lang="nl-NL"/>
        </a:p>
      </dgm:t>
    </dgm:pt>
    <dgm:pt modelId="{993D60E2-8A02-4F45-A247-05AF9E4C81B1}" type="pres">
      <dgm:prSet presAssocID="{8CEA49CE-A691-1643-AFBA-53CCF80017C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9456870-C7CE-1C4E-A4C3-EF0566ED5999}" type="presOf" srcId="{ED363468-244E-DE4A-AD45-41AFD695514D}" destId="{16457071-FB72-6749-A30B-18AAEAA079B9}" srcOrd="0" destOrd="0" presId="urn:microsoft.com/office/officeart/2005/8/layout/radial5"/>
    <dgm:cxn modelId="{16C4535E-0ADE-EC40-B6CC-9AB7A8CA2018}" type="presOf" srcId="{7A64E1B4-3407-B248-A9D7-5EA58935C58D}" destId="{AC8E3429-EFD0-D242-9243-5B78D2A754DD}" srcOrd="0" destOrd="0" presId="urn:microsoft.com/office/officeart/2005/8/layout/radial5"/>
    <dgm:cxn modelId="{DF02F4A6-F2E6-A14F-8E06-868D0CB329B7}" srcId="{7A64E1B4-3407-B248-A9D7-5EA58935C58D}" destId="{A01C2729-3FA3-D446-B7B1-6E2EC7764652}" srcOrd="0" destOrd="0" parTransId="{95BFB73E-0C42-9E4F-8A7E-81CF81EC474E}" sibTransId="{0845C55F-7901-9B40-A6BF-47315A68204B}"/>
    <dgm:cxn modelId="{0DB5B998-B02F-7642-A963-28297F99DFA5}" srcId="{A01C2729-3FA3-D446-B7B1-6E2EC7764652}" destId="{8CEA49CE-A691-1643-AFBA-53CCF80017CD}" srcOrd="0" destOrd="0" parTransId="{ED363468-244E-DE4A-AD45-41AFD695514D}" sibTransId="{7EB46080-A3F1-4F44-B1D6-CCCD61732C3A}"/>
    <dgm:cxn modelId="{80714AD7-F2E3-6E48-ACDE-B4BD3FA1B372}" type="presOf" srcId="{A01C2729-3FA3-D446-B7B1-6E2EC7764652}" destId="{07C20423-1874-C34F-9D4B-BD1FBAAB7D9E}" srcOrd="0" destOrd="0" presId="urn:microsoft.com/office/officeart/2005/8/layout/radial5"/>
    <dgm:cxn modelId="{864FFB7C-BCB3-1642-B100-98B5D72AB03A}" type="presOf" srcId="{8CEA49CE-A691-1643-AFBA-53CCF80017CD}" destId="{993D60E2-8A02-4F45-A247-05AF9E4C81B1}" srcOrd="0" destOrd="0" presId="urn:microsoft.com/office/officeart/2005/8/layout/radial5"/>
    <dgm:cxn modelId="{A5492CA0-D489-A648-BA6A-2F383256EFDF}" type="presOf" srcId="{ED363468-244E-DE4A-AD45-41AFD695514D}" destId="{5287F8F0-4BA3-CB4E-88CD-F1D0761513DA}" srcOrd="1" destOrd="0" presId="urn:microsoft.com/office/officeart/2005/8/layout/radial5"/>
    <dgm:cxn modelId="{964D91BE-08E8-7543-A528-74193281C0CA}" type="presParOf" srcId="{AC8E3429-EFD0-D242-9243-5B78D2A754DD}" destId="{07C20423-1874-C34F-9D4B-BD1FBAAB7D9E}" srcOrd="0" destOrd="0" presId="urn:microsoft.com/office/officeart/2005/8/layout/radial5"/>
    <dgm:cxn modelId="{626A3951-0412-E346-B3C1-BFAD1E5374D8}" type="presParOf" srcId="{AC8E3429-EFD0-D242-9243-5B78D2A754DD}" destId="{16457071-FB72-6749-A30B-18AAEAA079B9}" srcOrd="1" destOrd="0" presId="urn:microsoft.com/office/officeart/2005/8/layout/radial5"/>
    <dgm:cxn modelId="{4CFD4840-4DBA-1E4C-8667-2B31FADAEAAF}" type="presParOf" srcId="{16457071-FB72-6749-A30B-18AAEAA079B9}" destId="{5287F8F0-4BA3-CB4E-88CD-F1D0761513DA}" srcOrd="0" destOrd="0" presId="urn:microsoft.com/office/officeart/2005/8/layout/radial5"/>
    <dgm:cxn modelId="{8BBB8822-030C-B94D-9022-5C86ED8BE9D6}" type="presParOf" srcId="{AC8E3429-EFD0-D242-9243-5B78D2A754DD}" destId="{993D60E2-8A02-4F45-A247-05AF9E4C81B1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17A625-158B-2C46-B626-67B9A1CE63B3}" type="doc">
      <dgm:prSet loTypeId="urn:microsoft.com/office/officeart/2005/8/layout/chevro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0CBEADD-EFF2-094E-813B-659045C6D14C}">
      <dgm:prSet phldrT="[Tekst]"/>
      <dgm:spPr/>
      <dgm:t>
        <a:bodyPr/>
        <a:lstStyle/>
        <a:p>
          <a:r>
            <a:rPr lang="nl-NL" dirty="0" smtClean="0"/>
            <a:t>Budget</a:t>
          </a:r>
          <a:endParaRPr lang="nl-NL" dirty="0"/>
        </a:p>
      </dgm:t>
    </dgm:pt>
    <dgm:pt modelId="{8FAADCD5-EBE2-0C47-A974-6785781A69F5}" type="parTrans" cxnId="{83E1A7CB-B6AC-4547-ACBA-52840CD84AF4}">
      <dgm:prSet/>
      <dgm:spPr/>
      <dgm:t>
        <a:bodyPr/>
        <a:lstStyle/>
        <a:p>
          <a:endParaRPr lang="nl-NL"/>
        </a:p>
      </dgm:t>
    </dgm:pt>
    <dgm:pt modelId="{7402B127-AA1A-4C42-AF1A-985B4B49238F}" type="sibTrans" cxnId="{83E1A7CB-B6AC-4547-ACBA-52840CD84AF4}">
      <dgm:prSet/>
      <dgm:spPr/>
      <dgm:t>
        <a:bodyPr/>
        <a:lstStyle/>
        <a:p>
          <a:endParaRPr lang="nl-NL"/>
        </a:p>
      </dgm:t>
    </dgm:pt>
    <dgm:pt modelId="{0C53EE88-038B-B843-95C8-27804BBF7D83}">
      <dgm:prSet phldrT="[Tekst]"/>
      <dgm:spPr/>
      <dgm:t>
        <a:bodyPr/>
        <a:lstStyle/>
        <a:p>
          <a:r>
            <a:rPr lang="nl-NL" dirty="0" smtClean="0"/>
            <a:t>RvA</a:t>
          </a:r>
          <a:endParaRPr lang="nl-NL" dirty="0"/>
        </a:p>
      </dgm:t>
    </dgm:pt>
    <dgm:pt modelId="{6F6B1AF6-23A1-DA4A-891A-63875B27C6AC}" type="parTrans" cxnId="{9E0CA871-836B-CE45-BBCA-ECCC706842CE}">
      <dgm:prSet/>
      <dgm:spPr/>
      <dgm:t>
        <a:bodyPr/>
        <a:lstStyle/>
        <a:p>
          <a:endParaRPr lang="nl-NL"/>
        </a:p>
      </dgm:t>
    </dgm:pt>
    <dgm:pt modelId="{D6042FBC-65D3-2644-9C77-E66741209EFF}" type="sibTrans" cxnId="{9E0CA871-836B-CE45-BBCA-ECCC706842CE}">
      <dgm:prSet/>
      <dgm:spPr/>
      <dgm:t>
        <a:bodyPr/>
        <a:lstStyle/>
        <a:p>
          <a:endParaRPr lang="nl-NL"/>
        </a:p>
      </dgm:t>
    </dgm:pt>
    <dgm:pt modelId="{AE22CDC7-6436-3149-ADCE-9B5D5C9AD37A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BB9EE47B-70A1-5B4E-9645-C5128D9869E8}" type="parTrans" cxnId="{D2F580A9-85AB-004A-85BE-0B9AD659D03D}">
      <dgm:prSet/>
      <dgm:spPr/>
      <dgm:t>
        <a:bodyPr/>
        <a:lstStyle/>
        <a:p>
          <a:endParaRPr lang="nl-NL"/>
        </a:p>
      </dgm:t>
    </dgm:pt>
    <dgm:pt modelId="{ACC78B75-B801-1E40-80A4-A096EFB4B99B}" type="sibTrans" cxnId="{D2F580A9-85AB-004A-85BE-0B9AD659D03D}">
      <dgm:prSet/>
      <dgm:spPr/>
      <dgm:t>
        <a:bodyPr/>
        <a:lstStyle/>
        <a:p>
          <a:endParaRPr lang="nl-NL"/>
        </a:p>
      </dgm:t>
    </dgm:pt>
    <dgm:pt modelId="{0AE18297-AAF8-6240-8CAA-EDA37991DBEE}">
      <dgm:prSet phldrT="[Tekst]"/>
      <dgm:spPr/>
      <dgm:t>
        <a:bodyPr/>
        <a:lstStyle/>
        <a:p>
          <a:r>
            <a:rPr lang="nl-NL" dirty="0" err="1" smtClean="0"/>
            <a:t>Execution</a:t>
          </a:r>
          <a:endParaRPr lang="nl-NL" dirty="0"/>
        </a:p>
      </dgm:t>
    </dgm:pt>
    <dgm:pt modelId="{6DA59253-B1E2-624C-8739-D4F4F03C81C9}" type="parTrans" cxnId="{B2E835EF-3273-044D-9FAE-45562B6DFDCA}">
      <dgm:prSet/>
      <dgm:spPr/>
      <dgm:t>
        <a:bodyPr/>
        <a:lstStyle/>
        <a:p>
          <a:endParaRPr lang="nl-NL"/>
        </a:p>
      </dgm:t>
    </dgm:pt>
    <dgm:pt modelId="{425DBF0F-7337-4441-AEA8-1C5C9CA58A8D}" type="sibTrans" cxnId="{B2E835EF-3273-044D-9FAE-45562B6DFDCA}">
      <dgm:prSet/>
      <dgm:spPr/>
      <dgm:t>
        <a:bodyPr/>
        <a:lstStyle/>
        <a:p>
          <a:endParaRPr lang="nl-NL"/>
        </a:p>
      </dgm:t>
    </dgm:pt>
    <dgm:pt modelId="{497ACB31-97AB-874D-B0B3-28A2A559756D}">
      <dgm:prSet phldrT="[Tekst]"/>
      <dgm:spPr/>
      <dgm:t>
        <a:bodyPr/>
        <a:lstStyle/>
        <a:p>
          <a:r>
            <a:rPr lang="nl-NL" dirty="0" smtClean="0"/>
            <a:t>CAD</a:t>
          </a:r>
          <a:endParaRPr lang="nl-NL" dirty="0"/>
        </a:p>
      </dgm:t>
    </dgm:pt>
    <dgm:pt modelId="{CFF5E2B9-E4F7-F249-BF10-8CCC946B4659}" type="parTrans" cxnId="{B1D2AD14-32B0-4544-B9BE-3565AB9BFBA6}">
      <dgm:prSet/>
      <dgm:spPr/>
      <dgm:t>
        <a:bodyPr/>
        <a:lstStyle/>
        <a:p>
          <a:endParaRPr lang="nl-NL"/>
        </a:p>
      </dgm:t>
    </dgm:pt>
    <dgm:pt modelId="{FCB78C3C-DA33-D543-8124-BB1A9837BA15}" type="sibTrans" cxnId="{B1D2AD14-32B0-4544-B9BE-3565AB9BFBA6}">
      <dgm:prSet/>
      <dgm:spPr/>
      <dgm:t>
        <a:bodyPr/>
        <a:lstStyle/>
        <a:p>
          <a:endParaRPr lang="nl-NL"/>
        </a:p>
      </dgm:t>
    </dgm:pt>
    <dgm:pt modelId="{FC7E249C-B2B6-A546-8EE8-7A490FD7D9A0}">
      <dgm:prSet phldrT="[Tekst]"/>
      <dgm:spPr/>
      <dgm:t>
        <a:bodyPr/>
        <a:lstStyle/>
        <a:p>
          <a:r>
            <a:rPr lang="nl-NL" dirty="0" smtClean="0"/>
            <a:t>control</a:t>
          </a:r>
          <a:endParaRPr lang="nl-NL" dirty="0"/>
        </a:p>
      </dgm:t>
    </dgm:pt>
    <dgm:pt modelId="{921100FA-EC9E-FA45-8829-4DE1848A3E53}" type="parTrans" cxnId="{0140AEFA-F84B-364D-B0F5-B90395FACA55}">
      <dgm:prSet/>
      <dgm:spPr/>
      <dgm:t>
        <a:bodyPr/>
        <a:lstStyle/>
        <a:p>
          <a:endParaRPr lang="nl-NL"/>
        </a:p>
      </dgm:t>
    </dgm:pt>
    <dgm:pt modelId="{9FF94121-E917-3545-B4FF-4FE94D73001F}" type="sibTrans" cxnId="{0140AEFA-F84B-364D-B0F5-B90395FACA55}">
      <dgm:prSet/>
      <dgm:spPr/>
      <dgm:t>
        <a:bodyPr/>
        <a:lstStyle/>
        <a:p>
          <a:endParaRPr lang="nl-NL"/>
        </a:p>
      </dgm:t>
    </dgm:pt>
    <dgm:pt modelId="{20FD6A7C-960E-254C-A620-A18FF33091E2}">
      <dgm:prSet phldrT="[Tekst]"/>
      <dgm:spPr/>
      <dgm:t>
        <a:bodyPr/>
        <a:lstStyle/>
        <a:p>
          <a:r>
            <a:rPr lang="nl-NL" dirty="0" smtClean="0"/>
            <a:t>ARA</a:t>
          </a:r>
          <a:endParaRPr lang="nl-NL" dirty="0"/>
        </a:p>
      </dgm:t>
    </dgm:pt>
    <dgm:pt modelId="{BAA3FC38-8987-4C47-BE75-FFF809DA51FD}" type="parTrans" cxnId="{711191E9-D298-804E-979D-A7BFDF0DD061}">
      <dgm:prSet/>
      <dgm:spPr/>
      <dgm:t>
        <a:bodyPr/>
        <a:lstStyle/>
        <a:p>
          <a:endParaRPr lang="nl-NL"/>
        </a:p>
      </dgm:t>
    </dgm:pt>
    <dgm:pt modelId="{9473FB57-ED38-2840-A96B-59B20E49D976}" type="sibTrans" cxnId="{711191E9-D298-804E-979D-A7BFDF0DD061}">
      <dgm:prSet/>
      <dgm:spPr/>
      <dgm:t>
        <a:bodyPr/>
        <a:lstStyle/>
        <a:p>
          <a:endParaRPr lang="nl-NL"/>
        </a:p>
      </dgm:t>
    </dgm:pt>
    <dgm:pt modelId="{A1EE035C-396E-8945-8DFD-05F100B6D82B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4A70BF05-E159-1849-97BD-A656353B5764}" type="parTrans" cxnId="{82667267-3B48-934D-99ED-995A835DEE13}">
      <dgm:prSet/>
      <dgm:spPr/>
      <dgm:t>
        <a:bodyPr/>
        <a:lstStyle/>
        <a:p>
          <a:endParaRPr lang="nl-NL"/>
        </a:p>
      </dgm:t>
    </dgm:pt>
    <dgm:pt modelId="{1D493437-3473-CB4A-A677-04FCB7F274D4}" type="sibTrans" cxnId="{82667267-3B48-934D-99ED-995A835DEE13}">
      <dgm:prSet/>
      <dgm:spPr/>
      <dgm:t>
        <a:bodyPr/>
        <a:lstStyle/>
        <a:p>
          <a:endParaRPr lang="nl-NL"/>
        </a:p>
      </dgm:t>
    </dgm:pt>
    <dgm:pt modelId="{76F102BD-FC08-4B40-91B7-0DD9BEFFDA08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D3931B4A-2A1B-B74C-ABE7-F63FAB0AA13E}" type="parTrans" cxnId="{816EE87A-4157-DC41-8F30-2CD2B0C8113A}">
      <dgm:prSet/>
      <dgm:spPr/>
      <dgm:t>
        <a:bodyPr/>
        <a:lstStyle/>
        <a:p>
          <a:endParaRPr lang="nl-NL"/>
        </a:p>
      </dgm:t>
    </dgm:pt>
    <dgm:pt modelId="{9D32930E-12FC-0042-8911-397182C15D7F}" type="sibTrans" cxnId="{816EE87A-4157-DC41-8F30-2CD2B0C8113A}">
      <dgm:prSet/>
      <dgm:spPr/>
      <dgm:t>
        <a:bodyPr/>
        <a:lstStyle/>
        <a:p>
          <a:endParaRPr lang="nl-NL"/>
        </a:p>
      </dgm:t>
    </dgm:pt>
    <dgm:pt modelId="{38EFA7EE-AEB6-1F4C-92A2-756AD96D1AA7}" type="pres">
      <dgm:prSet presAssocID="{4517A625-158B-2C46-B626-67B9A1CE63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8B2D90-7802-D847-BAF3-FCADC059EFA2}" type="pres">
      <dgm:prSet presAssocID="{D0CBEADD-EFF2-094E-813B-659045C6D14C}" presName="composite" presStyleCnt="0"/>
      <dgm:spPr/>
    </dgm:pt>
    <dgm:pt modelId="{86D289B0-31BD-8547-89ED-7A9712A45060}" type="pres">
      <dgm:prSet presAssocID="{D0CBEADD-EFF2-094E-813B-659045C6D1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2B0C82-2B17-3C4B-85F1-10B486EF833E}" type="pres">
      <dgm:prSet presAssocID="{D0CBEADD-EFF2-094E-813B-659045C6D1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723E5F-BA9A-DB40-A146-AC04D5B927B1}" type="pres">
      <dgm:prSet presAssocID="{7402B127-AA1A-4C42-AF1A-985B4B49238F}" presName="sp" presStyleCnt="0"/>
      <dgm:spPr/>
    </dgm:pt>
    <dgm:pt modelId="{F522EC87-03E2-D14B-8C84-892FB946CE43}" type="pres">
      <dgm:prSet presAssocID="{0AE18297-AAF8-6240-8CAA-EDA37991DBEE}" presName="composite" presStyleCnt="0"/>
      <dgm:spPr/>
    </dgm:pt>
    <dgm:pt modelId="{BC9CF3F3-DB29-514F-AFF7-26D94430B1CE}" type="pres">
      <dgm:prSet presAssocID="{0AE18297-AAF8-6240-8CAA-EDA37991DB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B979CD-1C4F-8B42-9F37-20972ECE9B52}" type="pres">
      <dgm:prSet presAssocID="{0AE18297-AAF8-6240-8CAA-EDA37991DB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99BC1C-F58A-6A44-BC38-F7A8D44F61CD}" type="pres">
      <dgm:prSet presAssocID="{425DBF0F-7337-4441-AEA8-1C5C9CA58A8D}" presName="sp" presStyleCnt="0"/>
      <dgm:spPr/>
    </dgm:pt>
    <dgm:pt modelId="{1E0FA89A-C9EA-1649-AE22-BF4622227476}" type="pres">
      <dgm:prSet presAssocID="{FC7E249C-B2B6-A546-8EE8-7A490FD7D9A0}" presName="composite" presStyleCnt="0"/>
      <dgm:spPr/>
    </dgm:pt>
    <dgm:pt modelId="{8F6EB5BD-B819-F84B-A657-D93BE41DABF5}" type="pres">
      <dgm:prSet presAssocID="{FC7E249C-B2B6-A546-8EE8-7A490FD7D9A0}" presName="parentText" presStyleLbl="alignNode1" presStyleIdx="2" presStyleCnt="3" custLinFactNeighborX="2745" custLinFactNeighborY="3992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9C41DC-EB0D-304A-BE31-4F9D059B10DE}" type="pres">
      <dgm:prSet presAssocID="{FC7E249C-B2B6-A546-8EE8-7A490FD7D9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1D2AD14-32B0-4544-B9BE-3565AB9BFBA6}" srcId="{0AE18297-AAF8-6240-8CAA-EDA37991DBEE}" destId="{497ACB31-97AB-874D-B0B3-28A2A559756D}" srcOrd="0" destOrd="0" parTransId="{CFF5E2B9-E4F7-F249-BF10-8CCC946B4659}" sibTransId="{FCB78C3C-DA33-D543-8124-BB1A9837BA15}"/>
    <dgm:cxn modelId="{FC162A24-EE76-4A45-929E-23C490D83193}" type="presOf" srcId="{76F102BD-FC08-4B40-91B7-0DD9BEFFDA08}" destId="{DB9C41DC-EB0D-304A-BE31-4F9D059B10DE}" srcOrd="0" destOrd="1" presId="urn:microsoft.com/office/officeart/2005/8/layout/chevron2"/>
    <dgm:cxn modelId="{F732BFE2-5FBC-F24F-88C8-24500DC0C2EC}" type="presOf" srcId="{A1EE035C-396E-8945-8DFD-05F100B6D82B}" destId="{DDB979CD-1C4F-8B42-9F37-20972ECE9B52}" srcOrd="0" destOrd="1" presId="urn:microsoft.com/office/officeart/2005/8/layout/chevron2"/>
    <dgm:cxn modelId="{711191E9-D298-804E-979D-A7BFDF0DD061}" srcId="{FC7E249C-B2B6-A546-8EE8-7A490FD7D9A0}" destId="{20FD6A7C-960E-254C-A620-A18FF33091E2}" srcOrd="0" destOrd="0" parTransId="{BAA3FC38-8987-4C47-BE75-FFF809DA51FD}" sibTransId="{9473FB57-ED38-2840-A96B-59B20E49D976}"/>
    <dgm:cxn modelId="{A8CD20D4-F2F2-3A41-8F45-DEDB72359756}" type="presOf" srcId="{D0CBEADD-EFF2-094E-813B-659045C6D14C}" destId="{86D289B0-31BD-8547-89ED-7A9712A45060}" srcOrd="0" destOrd="0" presId="urn:microsoft.com/office/officeart/2005/8/layout/chevron2"/>
    <dgm:cxn modelId="{5B7B89DC-2813-7340-B502-CFE3C4FAC1E6}" type="presOf" srcId="{0AE18297-AAF8-6240-8CAA-EDA37991DBEE}" destId="{BC9CF3F3-DB29-514F-AFF7-26D94430B1CE}" srcOrd="0" destOrd="0" presId="urn:microsoft.com/office/officeart/2005/8/layout/chevron2"/>
    <dgm:cxn modelId="{816EE87A-4157-DC41-8F30-2CD2B0C8113A}" srcId="{FC7E249C-B2B6-A546-8EE8-7A490FD7D9A0}" destId="{76F102BD-FC08-4B40-91B7-0DD9BEFFDA08}" srcOrd="1" destOrd="0" parTransId="{D3931B4A-2A1B-B74C-ABE7-F63FAB0AA13E}" sibTransId="{9D32930E-12FC-0042-8911-397182C15D7F}"/>
    <dgm:cxn modelId="{B572BFB8-D5B4-C340-990D-4E821F1C2EB8}" type="presOf" srcId="{497ACB31-97AB-874D-B0B3-28A2A559756D}" destId="{DDB979CD-1C4F-8B42-9F37-20972ECE9B52}" srcOrd="0" destOrd="0" presId="urn:microsoft.com/office/officeart/2005/8/layout/chevron2"/>
    <dgm:cxn modelId="{329D40AC-325A-D041-909F-3D36ABC5E742}" type="presOf" srcId="{AE22CDC7-6436-3149-ADCE-9B5D5C9AD37A}" destId="{2E2B0C82-2B17-3C4B-85F1-10B486EF833E}" srcOrd="0" destOrd="1" presId="urn:microsoft.com/office/officeart/2005/8/layout/chevron2"/>
    <dgm:cxn modelId="{82667267-3B48-934D-99ED-995A835DEE13}" srcId="{0AE18297-AAF8-6240-8CAA-EDA37991DBEE}" destId="{A1EE035C-396E-8945-8DFD-05F100B6D82B}" srcOrd="1" destOrd="0" parTransId="{4A70BF05-E159-1849-97BD-A656353B5764}" sibTransId="{1D493437-3473-CB4A-A677-04FCB7F274D4}"/>
    <dgm:cxn modelId="{3C2B08FF-27E1-9E44-8D88-647AD7EE7843}" type="presOf" srcId="{20FD6A7C-960E-254C-A620-A18FF33091E2}" destId="{DB9C41DC-EB0D-304A-BE31-4F9D059B10DE}" srcOrd="0" destOrd="0" presId="urn:microsoft.com/office/officeart/2005/8/layout/chevron2"/>
    <dgm:cxn modelId="{2CC302F1-9908-D141-A93C-75ACD82A651A}" type="presOf" srcId="{0C53EE88-038B-B843-95C8-27804BBF7D83}" destId="{2E2B0C82-2B17-3C4B-85F1-10B486EF833E}" srcOrd="0" destOrd="0" presId="urn:microsoft.com/office/officeart/2005/8/layout/chevron2"/>
    <dgm:cxn modelId="{0140AEFA-F84B-364D-B0F5-B90395FACA55}" srcId="{4517A625-158B-2C46-B626-67B9A1CE63B3}" destId="{FC7E249C-B2B6-A546-8EE8-7A490FD7D9A0}" srcOrd="2" destOrd="0" parTransId="{921100FA-EC9E-FA45-8829-4DE1848A3E53}" sibTransId="{9FF94121-E917-3545-B4FF-4FE94D73001F}"/>
    <dgm:cxn modelId="{83E1A7CB-B6AC-4547-ACBA-52840CD84AF4}" srcId="{4517A625-158B-2C46-B626-67B9A1CE63B3}" destId="{D0CBEADD-EFF2-094E-813B-659045C6D14C}" srcOrd="0" destOrd="0" parTransId="{8FAADCD5-EBE2-0C47-A974-6785781A69F5}" sibTransId="{7402B127-AA1A-4C42-AF1A-985B4B49238F}"/>
    <dgm:cxn modelId="{9E0CA871-836B-CE45-BBCA-ECCC706842CE}" srcId="{D0CBEADD-EFF2-094E-813B-659045C6D14C}" destId="{0C53EE88-038B-B843-95C8-27804BBF7D83}" srcOrd="0" destOrd="0" parTransId="{6F6B1AF6-23A1-DA4A-891A-63875B27C6AC}" sibTransId="{D6042FBC-65D3-2644-9C77-E66741209EFF}"/>
    <dgm:cxn modelId="{B2E835EF-3273-044D-9FAE-45562B6DFDCA}" srcId="{4517A625-158B-2C46-B626-67B9A1CE63B3}" destId="{0AE18297-AAF8-6240-8CAA-EDA37991DBEE}" srcOrd="1" destOrd="0" parTransId="{6DA59253-B1E2-624C-8739-D4F4F03C81C9}" sibTransId="{425DBF0F-7337-4441-AEA8-1C5C9CA58A8D}"/>
    <dgm:cxn modelId="{B94272E1-A909-2548-AC5C-F714EE4CCB7D}" type="presOf" srcId="{FC7E249C-B2B6-A546-8EE8-7A490FD7D9A0}" destId="{8F6EB5BD-B819-F84B-A657-D93BE41DABF5}" srcOrd="0" destOrd="0" presId="urn:microsoft.com/office/officeart/2005/8/layout/chevron2"/>
    <dgm:cxn modelId="{D2F580A9-85AB-004A-85BE-0B9AD659D03D}" srcId="{D0CBEADD-EFF2-094E-813B-659045C6D14C}" destId="{AE22CDC7-6436-3149-ADCE-9B5D5C9AD37A}" srcOrd="1" destOrd="0" parTransId="{BB9EE47B-70A1-5B4E-9645-C5128D9869E8}" sibTransId="{ACC78B75-B801-1E40-80A4-A096EFB4B99B}"/>
    <dgm:cxn modelId="{094813A2-1C9E-3F48-A673-C1C89EF5EE31}" type="presOf" srcId="{4517A625-158B-2C46-B626-67B9A1CE63B3}" destId="{38EFA7EE-AEB6-1F4C-92A2-756AD96D1AA7}" srcOrd="0" destOrd="0" presId="urn:microsoft.com/office/officeart/2005/8/layout/chevron2"/>
    <dgm:cxn modelId="{593CAAC8-D5DE-1B46-B85B-C9A727D93308}" type="presParOf" srcId="{38EFA7EE-AEB6-1F4C-92A2-756AD96D1AA7}" destId="{308B2D90-7802-D847-BAF3-FCADC059EFA2}" srcOrd="0" destOrd="0" presId="urn:microsoft.com/office/officeart/2005/8/layout/chevron2"/>
    <dgm:cxn modelId="{2F2A1DC2-92C9-C042-BBDA-C9DD58F96414}" type="presParOf" srcId="{308B2D90-7802-D847-BAF3-FCADC059EFA2}" destId="{86D289B0-31BD-8547-89ED-7A9712A45060}" srcOrd="0" destOrd="0" presId="urn:microsoft.com/office/officeart/2005/8/layout/chevron2"/>
    <dgm:cxn modelId="{E3A34AB5-7C0C-C746-9DDA-6894C1A22476}" type="presParOf" srcId="{308B2D90-7802-D847-BAF3-FCADC059EFA2}" destId="{2E2B0C82-2B17-3C4B-85F1-10B486EF833E}" srcOrd="1" destOrd="0" presId="urn:microsoft.com/office/officeart/2005/8/layout/chevron2"/>
    <dgm:cxn modelId="{4F10A0CC-286E-424D-A541-86AB9858CB42}" type="presParOf" srcId="{38EFA7EE-AEB6-1F4C-92A2-756AD96D1AA7}" destId="{C9723E5F-BA9A-DB40-A146-AC04D5B927B1}" srcOrd="1" destOrd="0" presId="urn:microsoft.com/office/officeart/2005/8/layout/chevron2"/>
    <dgm:cxn modelId="{ACB400AA-35AB-3A48-95F3-AAB4A5B3C15D}" type="presParOf" srcId="{38EFA7EE-AEB6-1F4C-92A2-756AD96D1AA7}" destId="{F522EC87-03E2-D14B-8C84-892FB946CE43}" srcOrd="2" destOrd="0" presId="urn:microsoft.com/office/officeart/2005/8/layout/chevron2"/>
    <dgm:cxn modelId="{CB294B5F-055D-AF42-ACDC-C6F89B0D342F}" type="presParOf" srcId="{F522EC87-03E2-D14B-8C84-892FB946CE43}" destId="{BC9CF3F3-DB29-514F-AFF7-26D94430B1CE}" srcOrd="0" destOrd="0" presId="urn:microsoft.com/office/officeart/2005/8/layout/chevron2"/>
    <dgm:cxn modelId="{31EBF6CD-02F3-1340-A96E-64B9AD546485}" type="presParOf" srcId="{F522EC87-03E2-D14B-8C84-892FB946CE43}" destId="{DDB979CD-1C4F-8B42-9F37-20972ECE9B52}" srcOrd="1" destOrd="0" presId="urn:microsoft.com/office/officeart/2005/8/layout/chevron2"/>
    <dgm:cxn modelId="{FCB2631A-35A9-1A4D-8F49-0D15EFF691C2}" type="presParOf" srcId="{38EFA7EE-AEB6-1F4C-92A2-756AD96D1AA7}" destId="{5199BC1C-F58A-6A44-BC38-F7A8D44F61CD}" srcOrd="3" destOrd="0" presId="urn:microsoft.com/office/officeart/2005/8/layout/chevron2"/>
    <dgm:cxn modelId="{0DB6DDEC-B1FB-6742-AB8A-8BCFB96F1C4A}" type="presParOf" srcId="{38EFA7EE-AEB6-1F4C-92A2-756AD96D1AA7}" destId="{1E0FA89A-C9EA-1649-AE22-BF4622227476}" srcOrd="4" destOrd="0" presId="urn:microsoft.com/office/officeart/2005/8/layout/chevron2"/>
    <dgm:cxn modelId="{CB5225D8-2137-D14E-B5A3-D3B6AB345607}" type="presParOf" srcId="{1E0FA89A-C9EA-1649-AE22-BF4622227476}" destId="{8F6EB5BD-B819-F84B-A657-D93BE41DABF5}" srcOrd="0" destOrd="0" presId="urn:microsoft.com/office/officeart/2005/8/layout/chevron2"/>
    <dgm:cxn modelId="{D4AF87EE-4479-114A-8582-33F2F98B7D79}" type="presParOf" srcId="{1E0FA89A-C9EA-1649-AE22-BF4622227476}" destId="{DB9C41DC-EB0D-304A-BE31-4F9D059B10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64E1B4-3407-B248-A9D7-5EA58935C58D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1C2729-3FA3-D446-B7B1-6E2EC7764652}">
      <dgm:prSet phldrT="[Tekst]"/>
      <dgm:spPr/>
      <dgm:t>
        <a:bodyPr/>
        <a:lstStyle/>
        <a:p>
          <a:r>
            <a:rPr lang="nl-NL" dirty="0" err="1" smtClean="0"/>
            <a:t>Parliament</a:t>
          </a:r>
          <a:r>
            <a:rPr lang="nl-NL" dirty="0" smtClean="0"/>
            <a:t> Control</a:t>
          </a:r>
          <a:endParaRPr lang="nl-NL" dirty="0"/>
        </a:p>
      </dgm:t>
    </dgm:pt>
    <dgm:pt modelId="{95BFB73E-0C42-9E4F-8A7E-81CF81EC474E}" type="parTrans" cxnId="{DF02F4A6-F2E6-A14F-8E06-868D0CB329B7}">
      <dgm:prSet/>
      <dgm:spPr/>
      <dgm:t>
        <a:bodyPr/>
        <a:lstStyle/>
        <a:p>
          <a:endParaRPr lang="nl-NL"/>
        </a:p>
      </dgm:t>
    </dgm:pt>
    <dgm:pt modelId="{0845C55F-7901-9B40-A6BF-47315A68204B}" type="sibTrans" cxnId="{DF02F4A6-F2E6-A14F-8E06-868D0CB329B7}">
      <dgm:prSet/>
      <dgm:spPr/>
      <dgm:t>
        <a:bodyPr/>
        <a:lstStyle/>
        <a:p>
          <a:endParaRPr lang="nl-NL"/>
        </a:p>
      </dgm:t>
    </dgm:pt>
    <dgm:pt modelId="{8CEA49CE-A691-1643-AFBA-53CCF80017CD}">
      <dgm:prSet phldrT="[Tekst]"/>
      <dgm:spPr/>
      <dgm:t>
        <a:bodyPr/>
        <a:lstStyle/>
        <a:p>
          <a:r>
            <a:rPr lang="nl-NL" dirty="0" smtClean="0"/>
            <a:t>Executive power</a:t>
          </a:r>
          <a:endParaRPr lang="nl-NL" dirty="0"/>
        </a:p>
      </dgm:t>
    </dgm:pt>
    <dgm:pt modelId="{ED363468-244E-DE4A-AD45-41AFD695514D}" type="parTrans" cxnId="{0DB5B998-B02F-7642-A963-28297F99DFA5}">
      <dgm:prSet/>
      <dgm:spPr>
        <a:solidFill>
          <a:srgbClr val="0070C0"/>
        </a:solidFill>
      </dgm:spPr>
      <dgm:t>
        <a:bodyPr/>
        <a:lstStyle/>
        <a:p>
          <a:endParaRPr lang="nl-NL">
            <a:solidFill>
              <a:srgbClr val="0070C0"/>
            </a:solidFill>
          </a:endParaRPr>
        </a:p>
      </dgm:t>
    </dgm:pt>
    <dgm:pt modelId="{7EB46080-A3F1-4F44-B1D6-CCCD61732C3A}" type="sibTrans" cxnId="{0DB5B998-B02F-7642-A963-28297F99DFA5}">
      <dgm:prSet/>
      <dgm:spPr/>
      <dgm:t>
        <a:bodyPr/>
        <a:lstStyle/>
        <a:p>
          <a:endParaRPr lang="nl-NL"/>
        </a:p>
      </dgm:t>
    </dgm:pt>
    <dgm:pt modelId="{AC8E3429-EFD0-D242-9243-5B78D2A754DD}" type="pres">
      <dgm:prSet presAssocID="{7A64E1B4-3407-B248-A9D7-5EA58935C5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7C20423-1874-C34F-9D4B-BD1FBAAB7D9E}" type="pres">
      <dgm:prSet presAssocID="{A01C2729-3FA3-D446-B7B1-6E2EC7764652}" presName="centerShape" presStyleLbl="node0" presStyleIdx="0" presStyleCnt="1"/>
      <dgm:spPr/>
      <dgm:t>
        <a:bodyPr/>
        <a:lstStyle/>
        <a:p>
          <a:endParaRPr lang="nl-NL"/>
        </a:p>
      </dgm:t>
    </dgm:pt>
    <dgm:pt modelId="{16457071-FB72-6749-A30B-18AAEAA079B9}" type="pres">
      <dgm:prSet presAssocID="{ED363468-244E-DE4A-AD45-41AFD695514D}" presName="parTrans" presStyleLbl="sibTrans2D1" presStyleIdx="0" presStyleCnt="1"/>
      <dgm:spPr/>
      <dgm:t>
        <a:bodyPr/>
        <a:lstStyle/>
        <a:p>
          <a:endParaRPr lang="nl-NL"/>
        </a:p>
      </dgm:t>
    </dgm:pt>
    <dgm:pt modelId="{5287F8F0-4BA3-CB4E-88CD-F1D0761513DA}" type="pres">
      <dgm:prSet presAssocID="{ED363468-244E-DE4A-AD45-41AFD695514D}" presName="connectorText" presStyleLbl="sibTrans2D1" presStyleIdx="0" presStyleCnt="1"/>
      <dgm:spPr/>
      <dgm:t>
        <a:bodyPr/>
        <a:lstStyle/>
        <a:p>
          <a:endParaRPr lang="nl-NL"/>
        </a:p>
      </dgm:t>
    </dgm:pt>
    <dgm:pt modelId="{993D60E2-8A02-4F45-A247-05AF9E4C81B1}" type="pres">
      <dgm:prSet presAssocID="{8CEA49CE-A691-1643-AFBA-53CCF80017C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DD35A5C-0D33-8649-94AB-FA07ACF84A1B}" type="presOf" srcId="{8CEA49CE-A691-1643-AFBA-53CCF80017CD}" destId="{993D60E2-8A02-4F45-A247-05AF9E4C81B1}" srcOrd="0" destOrd="0" presId="urn:microsoft.com/office/officeart/2005/8/layout/radial5"/>
    <dgm:cxn modelId="{3E0AE24E-2C42-A341-A499-4EC611045039}" type="presOf" srcId="{7A64E1B4-3407-B248-A9D7-5EA58935C58D}" destId="{AC8E3429-EFD0-D242-9243-5B78D2A754DD}" srcOrd="0" destOrd="0" presId="urn:microsoft.com/office/officeart/2005/8/layout/radial5"/>
    <dgm:cxn modelId="{DF02F4A6-F2E6-A14F-8E06-868D0CB329B7}" srcId="{7A64E1B4-3407-B248-A9D7-5EA58935C58D}" destId="{A01C2729-3FA3-D446-B7B1-6E2EC7764652}" srcOrd="0" destOrd="0" parTransId="{95BFB73E-0C42-9E4F-8A7E-81CF81EC474E}" sibTransId="{0845C55F-7901-9B40-A6BF-47315A68204B}"/>
    <dgm:cxn modelId="{0DB5B998-B02F-7642-A963-28297F99DFA5}" srcId="{A01C2729-3FA3-D446-B7B1-6E2EC7764652}" destId="{8CEA49CE-A691-1643-AFBA-53CCF80017CD}" srcOrd="0" destOrd="0" parTransId="{ED363468-244E-DE4A-AD45-41AFD695514D}" sibTransId="{7EB46080-A3F1-4F44-B1D6-CCCD61732C3A}"/>
    <dgm:cxn modelId="{0988B5D7-B103-8B40-ADBA-BEDE0D5F689A}" type="presOf" srcId="{ED363468-244E-DE4A-AD45-41AFD695514D}" destId="{5287F8F0-4BA3-CB4E-88CD-F1D0761513DA}" srcOrd="1" destOrd="0" presId="urn:microsoft.com/office/officeart/2005/8/layout/radial5"/>
    <dgm:cxn modelId="{3773B693-F239-DF49-A89E-084B2F9273F8}" type="presOf" srcId="{ED363468-244E-DE4A-AD45-41AFD695514D}" destId="{16457071-FB72-6749-A30B-18AAEAA079B9}" srcOrd="0" destOrd="0" presId="urn:microsoft.com/office/officeart/2005/8/layout/radial5"/>
    <dgm:cxn modelId="{6290B581-B1BB-BE4F-BB6B-00167A877C2F}" type="presOf" srcId="{A01C2729-3FA3-D446-B7B1-6E2EC7764652}" destId="{07C20423-1874-C34F-9D4B-BD1FBAAB7D9E}" srcOrd="0" destOrd="0" presId="urn:microsoft.com/office/officeart/2005/8/layout/radial5"/>
    <dgm:cxn modelId="{4953F11B-6944-8E46-A1E7-E6EDD71E8026}" type="presParOf" srcId="{AC8E3429-EFD0-D242-9243-5B78D2A754DD}" destId="{07C20423-1874-C34F-9D4B-BD1FBAAB7D9E}" srcOrd="0" destOrd="0" presId="urn:microsoft.com/office/officeart/2005/8/layout/radial5"/>
    <dgm:cxn modelId="{A5D8F942-8BA9-5340-8CCC-0CB563D8AB73}" type="presParOf" srcId="{AC8E3429-EFD0-D242-9243-5B78D2A754DD}" destId="{16457071-FB72-6749-A30B-18AAEAA079B9}" srcOrd="1" destOrd="0" presId="urn:microsoft.com/office/officeart/2005/8/layout/radial5"/>
    <dgm:cxn modelId="{877EB2F9-673C-2C47-AC0C-0A44291167C6}" type="presParOf" srcId="{16457071-FB72-6749-A30B-18AAEAA079B9}" destId="{5287F8F0-4BA3-CB4E-88CD-F1D0761513DA}" srcOrd="0" destOrd="0" presId="urn:microsoft.com/office/officeart/2005/8/layout/radial5"/>
    <dgm:cxn modelId="{BD134705-2AD8-7641-8F72-5103BD01A2F9}" type="presParOf" srcId="{AC8E3429-EFD0-D242-9243-5B78D2A754DD}" destId="{993D60E2-8A02-4F45-A247-05AF9E4C81B1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17A625-158B-2C46-B626-67B9A1CE63B3}" type="doc">
      <dgm:prSet loTypeId="urn:microsoft.com/office/officeart/2005/8/layout/chevro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0CBEADD-EFF2-094E-813B-659045C6D14C}">
      <dgm:prSet phldrT="[Tekst]"/>
      <dgm:spPr/>
      <dgm:t>
        <a:bodyPr/>
        <a:lstStyle/>
        <a:p>
          <a:r>
            <a:rPr lang="nl-NL" dirty="0" smtClean="0"/>
            <a:t>Budget</a:t>
          </a:r>
          <a:endParaRPr lang="nl-NL" dirty="0"/>
        </a:p>
      </dgm:t>
    </dgm:pt>
    <dgm:pt modelId="{8FAADCD5-EBE2-0C47-A974-6785781A69F5}" type="parTrans" cxnId="{83E1A7CB-B6AC-4547-ACBA-52840CD84AF4}">
      <dgm:prSet/>
      <dgm:spPr/>
      <dgm:t>
        <a:bodyPr/>
        <a:lstStyle/>
        <a:p>
          <a:endParaRPr lang="nl-NL"/>
        </a:p>
      </dgm:t>
    </dgm:pt>
    <dgm:pt modelId="{7402B127-AA1A-4C42-AF1A-985B4B49238F}" type="sibTrans" cxnId="{83E1A7CB-B6AC-4547-ACBA-52840CD84AF4}">
      <dgm:prSet/>
      <dgm:spPr/>
      <dgm:t>
        <a:bodyPr/>
        <a:lstStyle/>
        <a:p>
          <a:endParaRPr lang="nl-NL"/>
        </a:p>
      </dgm:t>
    </dgm:pt>
    <dgm:pt modelId="{0C53EE88-038B-B843-95C8-27804BBF7D83}">
      <dgm:prSet phldrT="[Tekst]"/>
      <dgm:spPr/>
      <dgm:t>
        <a:bodyPr/>
        <a:lstStyle/>
        <a:p>
          <a:r>
            <a:rPr lang="nl-NL" dirty="0" smtClean="0"/>
            <a:t>RvA</a:t>
          </a:r>
          <a:endParaRPr lang="nl-NL" dirty="0"/>
        </a:p>
      </dgm:t>
    </dgm:pt>
    <dgm:pt modelId="{6F6B1AF6-23A1-DA4A-891A-63875B27C6AC}" type="parTrans" cxnId="{9E0CA871-836B-CE45-BBCA-ECCC706842CE}">
      <dgm:prSet/>
      <dgm:spPr/>
      <dgm:t>
        <a:bodyPr/>
        <a:lstStyle/>
        <a:p>
          <a:endParaRPr lang="nl-NL"/>
        </a:p>
      </dgm:t>
    </dgm:pt>
    <dgm:pt modelId="{D6042FBC-65D3-2644-9C77-E66741209EFF}" type="sibTrans" cxnId="{9E0CA871-836B-CE45-BBCA-ECCC706842CE}">
      <dgm:prSet/>
      <dgm:spPr/>
      <dgm:t>
        <a:bodyPr/>
        <a:lstStyle/>
        <a:p>
          <a:endParaRPr lang="nl-NL"/>
        </a:p>
      </dgm:t>
    </dgm:pt>
    <dgm:pt modelId="{AE22CDC7-6436-3149-ADCE-9B5D5C9AD37A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BB9EE47B-70A1-5B4E-9645-C5128D9869E8}" type="parTrans" cxnId="{D2F580A9-85AB-004A-85BE-0B9AD659D03D}">
      <dgm:prSet/>
      <dgm:spPr/>
      <dgm:t>
        <a:bodyPr/>
        <a:lstStyle/>
        <a:p>
          <a:endParaRPr lang="nl-NL"/>
        </a:p>
      </dgm:t>
    </dgm:pt>
    <dgm:pt modelId="{ACC78B75-B801-1E40-80A4-A096EFB4B99B}" type="sibTrans" cxnId="{D2F580A9-85AB-004A-85BE-0B9AD659D03D}">
      <dgm:prSet/>
      <dgm:spPr/>
      <dgm:t>
        <a:bodyPr/>
        <a:lstStyle/>
        <a:p>
          <a:endParaRPr lang="nl-NL"/>
        </a:p>
      </dgm:t>
    </dgm:pt>
    <dgm:pt modelId="{0AE18297-AAF8-6240-8CAA-EDA37991DBEE}">
      <dgm:prSet phldrT="[Tekst]"/>
      <dgm:spPr/>
      <dgm:t>
        <a:bodyPr/>
        <a:lstStyle/>
        <a:p>
          <a:r>
            <a:rPr lang="nl-NL" dirty="0" err="1" smtClean="0"/>
            <a:t>Execution</a:t>
          </a:r>
          <a:endParaRPr lang="nl-NL" dirty="0"/>
        </a:p>
      </dgm:t>
    </dgm:pt>
    <dgm:pt modelId="{6DA59253-B1E2-624C-8739-D4F4F03C81C9}" type="parTrans" cxnId="{B2E835EF-3273-044D-9FAE-45562B6DFDCA}">
      <dgm:prSet/>
      <dgm:spPr/>
      <dgm:t>
        <a:bodyPr/>
        <a:lstStyle/>
        <a:p>
          <a:endParaRPr lang="nl-NL"/>
        </a:p>
      </dgm:t>
    </dgm:pt>
    <dgm:pt modelId="{425DBF0F-7337-4441-AEA8-1C5C9CA58A8D}" type="sibTrans" cxnId="{B2E835EF-3273-044D-9FAE-45562B6DFDCA}">
      <dgm:prSet/>
      <dgm:spPr/>
      <dgm:t>
        <a:bodyPr/>
        <a:lstStyle/>
        <a:p>
          <a:endParaRPr lang="nl-NL"/>
        </a:p>
      </dgm:t>
    </dgm:pt>
    <dgm:pt modelId="{497ACB31-97AB-874D-B0B3-28A2A559756D}">
      <dgm:prSet phldrT="[Tekst]"/>
      <dgm:spPr/>
      <dgm:t>
        <a:bodyPr/>
        <a:lstStyle/>
        <a:p>
          <a:r>
            <a:rPr lang="nl-NL" dirty="0" smtClean="0"/>
            <a:t>CAD</a:t>
          </a:r>
          <a:endParaRPr lang="nl-NL" dirty="0"/>
        </a:p>
      </dgm:t>
    </dgm:pt>
    <dgm:pt modelId="{CFF5E2B9-E4F7-F249-BF10-8CCC946B4659}" type="parTrans" cxnId="{B1D2AD14-32B0-4544-B9BE-3565AB9BFBA6}">
      <dgm:prSet/>
      <dgm:spPr/>
      <dgm:t>
        <a:bodyPr/>
        <a:lstStyle/>
        <a:p>
          <a:endParaRPr lang="nl-NL"/>
        </a:p>
      </dgm:t>
    </dgm:pt>
    <dgm:pt modelId="{FCB78C3C-DA33-D543-8124-BB1A9837BA15}" type="sibTrans" cxnId="{B1D2AD14-32B0-4544-B9BE-3565AB9BFBA6}">
      <dgm:prSet/>
      <dgm:spPr/>
      <dgm:t>
        <a:bodyPr/>
        <a:lstStyle/>
        <a:p>
          <a:endParaRPr lang="nl-NL"/>
        </a:p>
      </dgm:t>
    </dgm:pt>
    <dgm:pt modelId="{FC7E249C-B2B6-A546-8EE8-7A490FD7D9A0}">
      <dgm:prSet phldrT="[Tekst]"/>
      <dgm:spPr/>
      <dgm:t>
        <a:bodyPr/>
        <a:lstStyle/>
        <a:p>
          <a:r>
            <a:rPr lang="nl-NL" dirty="0" smtClean="0"/>
            <a:t>control</a:t>
          </a:r>
          <a:endParaRPr lang="nl-NL" dirty="0"/>
        </a:p>
      </dgm:t>
    </dgm:pt>
    <dgm:pt modelId="{921100FA-EC9E-FA45-8829-4DE1848A3E53}" type="parTrans" cxnId="{0140AEFA-F84B-364D-B0F5-B90395FACA55}">
      <dgm:prSet/>
      <dgm:spPr/>
      <dgm:t>
        <a:bodyPr/>
        <a:lstStyle/>
        <a:p>
          <a:endParaRPr lang="nl-NL"/>
        </a:p>
      </dgm:t>
    </dgm:pt>
    <dgm:pt modelId="{9FF94121-E917-3545-B4FF-4FE94D73001F}" type="sibTrans" cxnId="{0140AEFA-F84B-364D-B0F5-B90395FACA55}">
      <dgm:prSet/>
      <dgm:spPr/>
      <dgm:t>
        <a:bodyPr/>
        <a:lstStyle/>
        <a:p>
          <a:endParaRPr lang="nl-NL"/>
        </a:p>
      </dgm:t>
    </dgm:pt>
    <dgm:pt modelId="{20FD6A7C-960E-254C-A620-A18FF33091E2}">
      <dgm:prSet phldrT="[Tekst]"/>
      <dgm:spPr/>
      <dgm:t>
        <a:bodyPr/>
        <a:lstStyle/>
        <a:p>
          <a:r>
            <a:rPr lang="nl-NL" dirty="0" smtClean="0"/>
            <a:t>ARA</a:t>
          </a:r>
          <a:endParaRPr lang="nl-NL" dirty="0"/>
        </a:p>
      </dgm:t>
    </dgm:pt>
    <dgm:pt modelId="{BAA3FC38-8987-4C47-BE75-FFF809DA51FD}" type="parTrans" cxnId="{711191E9-D298-804E-979D-A7BFDF0DD061}">
      <dgm:prSet/>
      <dgm:spPr/>
      <dgm:t>
        <a:bodyPr/>
        <a:lstStyle/>
        <a:p>
          <a:endParaRPr lang="nl-NL"/>
        </a:p>
      </dgm:t>
    </dgm:pt>
    <dgm:pt modelId="{9473FB57-ED38-2840-A96B-59B20E49D976}" type="sibTrans" cxnId="{711191E9-D298-804E-979D-A7BFDF0DD061}">
      <dgm:prSet/>
      <dgm:spPr/>
      <dgm:t>
        <a:bodyPr/>
        <a:lstStyle/>
        <a:p>
          <a:endParaRPr lang="nl-NL"/>
        </a:p>
      </dgm:t>
    </dgm:pt>
    <dgm:pt modelId="{A1EE035C-396E-8945-8DFD-05F100B6D82B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4A70BF05-E159-1849-97BD-A656353B5764}" type="parTrans" cxnId="{82667267-3B48-934D-99ED-995A835DEE13}">
      <dgm:prSet/>
      <dgm:spPr/>
      <dgm:t>
        <a:bodyPr/>
        <a:lstStyle/>
        <a:p>
          <a:endParaRPr lang="nl-NL"/>
        </a:p>
      </dgm:t>
    </dgm:pt>
    <dgm:pt modelId="{1D493437-3473-CB4A-A677-04FCB7F274D4}" type="sibTrans" cxnId="{82667267-3B48-934D-99ED-995A835DEE13}">
      <dgm:prSet/>
      <dgm:spPr/>
      <dgm:t>
        <a:bodyPr/>
        <a:lstStyle/>
        <a:p>
          <a:endParaRPr lang="nl-NL"/>
        </a:p>
      </dgm:t>
    </dgm:pt>
    <dgm:pt modelId="{76F102BD-FC08-4B40-91B7-0DD9BEFFDA08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D3931B4A-2A1B-B74C-ABE7-F63FAB0AA13E}" type="parTrans" cxnId="{816EE87A-4157-DC41-8F30-2CD2B0C8113A}">
      <dgm:prSet/>
      <dgm:spPr/>
      <dgm:t>
        <a:bodyPr/>
        <a:lstStyle/>
        <a:p>
          <a:endParaRPr lang="nl-NL"/>
        </a:p>
      </dgm:t>
    </dgm:pt>
    <dgm:pt modelId="{9D32930E-12FC-0042-8911-397182C15D7F}" type="sibTrans" cxnId="{816EE87A-4157-DC41-8F30-2CD2B0C8113A}">
      <dgm:prSet/>
      <dgm:spPr/>
      <dgm:t>
        <a:bodyPr/>
        <a:lstStyle/>
        <a:p>
          <a:endParaRPr lang="nl-NL"/>
        </a:p>
      </dgm:t>
    </dgm:pt>
    <dgm:pt modelId="{38EFA7EE-AEB6-1F4C-92A2-756AD96D1AA7}" type="pres">
      <dgm:prSet presAssocID="{4517A625-158B-2C46-B626-67B9A1CE63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8B2D90-7802-D847-BAF3-FCADC059EFA2}" type="pres">
      <dgm:prSet presAssocID="{D0CBEADD-EFF2-094E-813B-659045C6D14C}" presName="composite" presStyleCnt="0"/>
      <dgm:spPr/>
    </dgm:pt>
    <dgm:pt modelId="{86D289B0-31BD-8547-89ED-7A9712A45060}" type="pres">
      <dgm:prSet presAssocID="{D0CBEADD-EFF2-094E-813B-659045C6D1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2B0C82-2B17-3C4B-85F1-10B486EF833E}" type="pres">
      <dgm:prSet presAssocID="{D0CBEADD-EFF2-094E-813B-659045C6D1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723E5F-BA9A-DB40-A146-AC04D5B927B1}" type="pres">
      <dgm:prSet presAssocID="{7402B127-AA1A-4C42-AF1A-985B4B49238F}" presName="sp" presStyleCnt="0"/>
      <dgm:spPr/>
    </dgm:pt>
    <dgm:pt modelId="{F522EC87-03E2-D14B-8C84-892FB946CE43}" type="pres">
      <dgm:prSet presAssocID="{0AE18297-AAF8-6240-8CAA-EDA37991DBEE}" presName="composite" presStyleCnt="0"/>
      <dgm:spPr/>
    </dgm:pt>
    <dgm:pt modelId="{BC9CF3F3-DB29-514F-AFF7-26D94430B1CE}" type="pres">
      <dgm:prSet presAssocID="{0AE18297-AAF8-6240-8CAA-EDA37991DB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B979CD-1C4F-8B42-9F37-20972ECE9B52}" type="pres">
      <dgm:prSet presAssocID="{0AE18297-AAF8-6240-8CAA-EDA37991DB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99BC1C-F58A-6A44-BC38-F7A8D44F61CD}" type="pres">
      <dgm:prSet presAssocID="{425DBF0F-7337-4441-AEA8-1C5C9CA58A8D}" presName="sp" presStyleCnt="0"/>
      <dgm:spPr/>
    </dgm:pt>
    <dgm:pt modelId="{1E0FA89A-C9EA-1649-AE22-BF4622227476}" type="pres">
      <dgm:prSet presAssocID="{FC7E249C-B2B6-A546-8EE8-7A490FD7D9A0}" presName="composite" presStyleCnt="0"/>
      <dgm:spPr/>
    </dgm:pt>
    <dgm:pt modelId="{8F6EB5BD-B819-F84B-A657-D93BE41DABF5}" type="pres">
      <dgm:prSet presAssocID="{FC7E249C-B2B6-A546-8EE8-7A490FD7D9A0}" presName="parentText" presStyleLbl="alignNode1" presStyleIdx="2" presStyleCnt="3" custLinFactNeighborX="2745" custLinFactNeighborY="3992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9C41DC-EB0D-304A-BE31-4F9D059B10DE}" type="pres">
      <dgm:prSet presAssocID="{FC7E249C-B2B6-A546-8EE8-7A490FD7D9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1D2AD14-32B0-4544-B9BE-3565AB9BFBA6}" srcId="{0AE18297-AAF8-6240-8CAA-EDA37991DBEE}" destId="{497ACB31-97AB-874D-B0B3-28A2A559756D}" srcOrd="0" destOrd="0" parTransId="{CFF5E2B9-E4F7-F249-BF10-8CCC946B4659}" sibTransId="{FCB78C3C-DA33-D543-8124-BB1A9837BA15}"/>
    <dgm:cxn modelId="{D9B9D993-B133-49F8-90FD-39DBB79495BB}" type="presOf" srcId="{0C53EE88-038B-B843-95C8-27804BBF7D83}" destId="{2E2B0C82-2B17-3C4B-85F1-10B486EF833E}" srcOrd="0" destOrd="0" presId="urn:microsoft.com/office/officeart/2005/8/layout/chevron2"/>
    <dgm:cxn modelId="{2614AF18-0B1F-42B7-9AE4-27DF084AC24A}" type="presOf" srcId="{AE22CDC7-6436-3149-ADCE-9B5D5C9AD37A}" destId="{2E2B0C82-2B17-3C4B-85F1-10B486EF833E}" srcOrd="0" destOrd="1" presId="urn:microsoft.com/office/officeart/2005/8/layout/chevron2"/>
    <dgm:cxn modelId="{711191E9-D298-804E-979D-A7BFDF0DD061}" srcId="{FC7E249C-B2B6-A546-8EE8-7A490FD7D9A0}" destId="{20FD6A7C-960E-254C-A620-A18FF33091E2}" srcOrd="0" destOrd="0" parTransId="{BAA3FC38-8987-4C47-BE75-FFF809DA51FD}" sibTransId="{9473FB57-ED38-2840-A96B-59B20E49D976}"/>
    <dgm:cxn modelId="{816EE87A-4157-DC41-8F30-2CD2B0C8113A}" srcId="{FC7E249C-B2B6-A546-8EE8-7A490FD7D9A0}" destId="{76F102BD-FC08-4B40-91B7-0DD9BEFFDA08}" srcOrd="1" destOrd="0" parTransId="{D3931B4A-2A1B-B74C-ABE7-F63FAB0AA13E}" sibTransId="{9D32930E-12FC-0042-8911-397182C15D7F}"/>
    <dgm:cxn modelId="{82667267-3B48-934D-99ED-995A835DEE13}" srcId="{0AE18297-AAF8-6240-8CAA-EDA37991DBEE}" destId="{A1EE035C-396E-8945-8DFD-05F100B6D82B}" srcOrd="1" destOrd="0" parTransId="{4A70BF05-E159-1849-97BD-A656353B5764}" sibTransId="{1D493437-3473-CB4A-A677-04FCB7F274D4}"/>
    <dgm:cxn modelId="{B2E20A2D-E9CB-403D-A681-2E09BB5FCECD}" type="presOf" srcId="{497ACB31-97AB-874D-B0B3-28A2A559756D}" destId="{DDB979CD-1C4F-8B42-9F37-20972ECE9B52}" srcOrd="0" destOrd="0" presId="urn:microsoft.com/office/officeart/2005/8/layout/chevron2"/>
    <dgm:cxn modelId="{0140AEFA-F84B-364D-B0F5-B90395FACA55}" srcId="{4517A625-158B-2C46-B626-67B9A1CE63B3}" destId="{FC7E249C-B2B6-A546-8EE8-7A490FD7D9A0}" srcOrd="2" destOrd="0" parTransId="{921100FA-EC9E-FA45-8829-4DE1848A3E53}" sibTransId="{9FF94121-E917-3545-B4FF-4FE94D73001F}"/>
    <dgm:cxn modelId="{83E1A7CB-B6AC-4547-ACBA-52840CD84AF4}" srcId="{4517A625-158B-2C46-B626-67B9A1CE63B3}" destId="{D0CBEADD-EFF2-094E-813B-659045C6D14C}" srcOrd="0" destOrd="0" parTransId="{8FAADCD5-EBE2-0C47-A974-6785781A69F5}" sibTransId="{7402B127-AA1A-4C42-AF1A-985B4B49238F}"/>
    <dgm:cxn modelId="{9E0CA871-836B-CE45-BBCA-ECCC706842CE}" srcId="{D0CBEADD-EFF2-094E-813B-659045C6D14C}" destId="{0C53EE88-038B-B843-95C8-27804BBF7D83}" srcOrd="0" destOrd="0" parTransId="{6F6B1AF6-23A1-DA4A-891A-63875B27C6AC}" sibTransId="{D6042FBC-65D3-2644-9C77-E66741209EFF}"/>
    <dgm:cxn modelId="{B2E835EF-3273-044D-9FAE-45562B6DFDCA}" srcId="{4517A625-158B-2C46-B626-67B9A1CE63B3}" destId="{0AE18297-AAF8-6240-8CAA-EDA37991DBEE}" srcOrd="1" destOrd="0" parTransId="{6DA59253-B1E2-624C-8739-D4F4F03C81C9}" sibTransId="{425DBF0F-7337-4441-AEA8-1C5C9CA58A8D}"/>
    <dgm:cxn modelId="{0C573330-8CE6-4CFF-9D10-291CC5B07C4D}" type="presOf" srcId="{76F102BD-FC08-4B40-91B7-0DD9BEFFDA08}" destId="{DB9C41DC-EB0D-304A-BE31-4F9D059B10DE}" srcOrd="0" destOrd="1" presId="urn:microsoft.com/office/officeart/2005/8/layout/chevron2"/>
    <dgm:cxn modelId="{BC295DDB-90C1-44E7-8F3F-00A43174CDF3}" type="presOf" srcId="{20FD6A7C-960E-254C-A620-A18FF33091E2}" destId="{DB9C41DC-EB0D-304A-BE31-4F9D059B10DE}" srcOrd="0" destOrd="0" presId="urn:microsoft.com/office/officeart/2005/8/layout/chevron2"/>
    <dgm:cxn modelId="{90BD8EBF-727E-46A0-853B-4EFCDAAF39EA}" type="presOf" srcId="{A1EE035C-396E-8945-8DFD-05F100B6D82B}" destId="{DDB979CD-1C4F-8B42-9F37-20972ECE9B52}" srcOrd="0" destOrd="1" presId="urn:microsoft.com/office/officeart/2005/8/layout/chevron2"/>
    <dgm:cxn modelId="{6AB01682-2883-4121-963A-3DDFD286F1C1}" type="presOf" srcId="{4517A625-158B-2C46-B626-67B9A1CE63B3}" destId="{38EFA7EE-AEB6-1F4C-92A2-756AD96D1AA7}" srcOrd="0" destOrd="0" presId="urn:microsoft.com/office/officeart/2005/8/layout/chevron2"/>
    <dgm:cxn modelId="{163CD80A-312C-4A53-9367-B23F0AB02B72}" type="presOf" srcId="{FC7E249C-B2B6-A546-8EE8-7A490FD7D9A0}" destId="{8F6EB5BD-B819-F84B-A657-D93BE41DABF5}" srcOrd="0" destOrd="0" presId="urn:microsoft.com/office/officeart/2005/8/layout/chevron2"/>
    <dgm:cxn modelId="{D2F580A9-85AB-004A-85BE-0B9AD659D03D}" srcId="{D0CBEADD-EFF2-094E-813B-659045C6D14C}" destId="{AE22CDC7-6436-3149-ADCE-9B5D5C9AD37A}" srcOrd="1" destOrd="0" parTransId="{BB9EE47B-70A1-5B4E-9645-C5128D9869E8}" sibTransId="{ACC78B75-B801-1E40-80A4-A096EFB4B99B}"/>
    <dgm:cxn modelId="{FF443539-E1F0-4005-A5D4-0C3B29B607F8}" type="presOf" srcId="{D0CBEADD-EFF2-094E-813B-659045C6D14C}" destId="{86D289B0-31BD-8547-89ED-7A9712A45060}" srcOrd="0" destOrd="0" presId="urn:microsoft.com/office/officeart/2005/8/layout/chevron2"/>
    <dgm:cxn modelId="{C07DE61E-1EFE-425C-A213-DDA0D54373CC}" type="presOf" srcId="{0AE18297-AAF8-6240-8CAA-EDA37991DBEE}" destId="{BC9CF3F3-DB29-514F-AFF7-26D94430B1CE}" srcOrd="0" destOrd="0" presId="urn:microsoft.com/office/officeart/2005/8/layout/chevron2"/>
    <dgm:cxn modelId="{EC1FE89C-407F-4A2D-937D-75BD91C77BBC}" type="presParOf" srcId="{38EFA7EE-AEB6-1F4C-92A2-756AD96D1AA7}" destId="{308B2D90-7802-D847-BAF3-FCADC059EFA2}" srcOrd="0" destOrd="0" presId="urn:microsoft.com/office/officeart/2005/8/layout/chevron2"/>
    <dgm:cxn modelId="{0B7A975A-A831-4E79-BB1B-4092D335772F}" type="presParOf" srcId="{308B2D90-7802-D847-BAF3-FCADC059EFA2}" destId="{86D289B0-31BD-8547-89ED-7A9712A45060}" srcOrd="0" destOrd="0" presId="urn:microsoft.com/office/officeart/2005/8/layout/chevron2"/>
    <dgm:cxn modelId="{0F060113-A3C8-4D4A-BBA1-A9C9EBC10A9C}" type="presParOf" srcId="{308B2D90-7802-D847-BAF3-FCADC059EFA2}" destId="{2E2B0C82-2B17-3C4B-85F1-10B486EF833E}" srcOrd="1" destOrd="0" presId="urn:microsoft.com/office/officeart/2005/8/layout/chevron2"/>
    <dgm:cxn modelId="{5EDB5158-4342-4114-93D4-96816D003363}" type="presParOf" srcId="{38EFA7EE-AEB6-1F4C-92A2-756AD96D1AA7}" destId="{C9723E5F-BA9A-DB40-A146-AC04D5B927B1}" srcOrd="1" destOrd="0" presId="urn:microsoft.com/office/officeart/2005/8/layout/chevron2"/>
    <dgm:cxn modelId="{A94E2E19-67FD-4C94-AC16-3A03F6AC416A}" type="presParOf" srcId="{38EFA7EE-AEB6-1F4C-92A2-756AD96D1AA7}" destId="{F522EC87-03E2-D14B-8C84-892FB946CE43}" srcOrd="2" destOrd="0" presId="urn:microsoft.com/office/officeart/2005/8/layout/chevron2"/>
    <dgm:cxn modelId="{96A44F95-1474-420E-8EE1-137E13393F85}" type="presParOf" srcId="{F522EC87-03E2-D14B-8C84-892FB946CE43}" destId="{BC9CF3F3-DB29-514F-AFF7-26D94430B1CE}" srcOrd="0" destOrd="0" presId="urn:microsoft.com/office/officeart/2005/8/layout/chevron2"/>
    <dgm:cxn modelId="{39B4AD48-EF72-4918-BBE9-C1738639ECFD}" type="presParOf" srcId="{F522EC87-03E2-D14B-8C84-892FB946CE43}" destId="{DDB979CD-1C4F-8B42-9F37-20972ECE9B52}" srcOrd="1" destOrd="0" presId="urn:microsoft.com/office/officeart/2005/8/layout/chevron2"/>
    <dgm:cxn modelId="{79CA623F-BAD9-45BA-BECA-12A4929A6FD2}" type="presParOf" srcId="{38EFA7EE-AEB6-1F4C-92A2-756AD96D1AA7}" destId="{5199BC1C-F58A-6A44-BC38-F7A8D44F61CD}" srcOrd="3" destOrd="0" presId="urn:microsoft.com/office/officeart/2005/8/layout/chevron2"/>
    <dgm:cxn modelId="{90C46329-CD59-4424-8935-194189D29756}" type="presParOf" srcId="{38EFA7EE-AEB6-1F4C-92A2-756AD96D1AA7}" destId="{1E0FA89A-C9EA-1649-AE22-BF4622227476}" srcOrd="4" destOrd="0" presId="urn:microsoft.com/office/officeart/2005/8/layout/chevron2"/>
    <dgm:cxn modelId="{368EB243-B72A-4E05-9DEF-D00F8E404B26}" type="presParOf" srcId="{1E0FA89A-C9EA-1649-AE22-BF4622227476}" destId="{8F6EB5BD-B819-F84B-A657-D93BE41DABF5}" srcOrd="0" destOrd="0" presId="urn:microsoft.com/office/officeart/2005/8/layout/chevron2"/>
    <dgm:cxn modelId="{7DEF3920-608D-4810-8006-728EEA47C90B}" type="presParOf" srcId="{1E0FA89A-C9EA-1649-AE22-BF4622227476}" destId="{DB9C41DC-EB0D-304A-BE31-4F9D059B10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64E1B4-3407-B248-A9D7-5EA58935C58D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1C2729-3FA3-D446-B7B1-6E2EC7764652}">
      <dgm:prSet phldrT="[Tekst]"/>
      <dgm:spPr/>
      <dgm:t>
        <a:bodyPr/>
        <a:lstStyle/>
        <a:p>
          <a:r>
            <a:rPr lang="nl-NL" dirty="0" err="1" smtClean="0"/>
            <a:t>Parliament</a:t>
          </a:r>
          <a:r>
            <a:rPr lang="nl-NL" dirty="0" smtClean="0"/>
            <a:t> Control</a:t>
          </a:r>
          <a:endParaRPr lang="nl-NL" dirty="0"/>
        </a:p>
      </dgm:t>
    </dgm:pt>
    <dgm:pt modelId="{95BFB73E-0C42-9E4F-8A7E-81CF81EC474E}" type="parTrans" cxnId="{DF02F4A6-F2E6-A14F-8E06-868D0CB329B7}">
      <dgm:prSet/>
      <dgm:spPr/>
      <dgm:t>
        <a:bodyPr/>
        <a:lstStyle/>
        <a:p>
          <a:endParaRPr lang="nl-NL"/>
        </a:p>
      </dgm:t>
    </dgm:pt>
    <dgm:pt modelId="{0845C55F-7901-9B40-A6BF-47315A68204B}" type="sibTrans" cxnId="{DF02F4A6-F2E6-A14F-8E06-868D0CB329B7}">
      <dgm:prSet/>
      <dgm:spPr/>
      <dgm:t>
        <a:bodyPr/>
        <a:lstStyle/>
        <a:p>
          <a:endParaRPr lang="nl-NL"/>
        </a:p>
      </dgm:t>
    </dgm:pt>
    <dgm:pt modelId="{8CEA49CE-A691-1643-AFBA-53CCF80017CD}">
      <dgm:prSet phldrT="[Tekst]"/>
      <dgm:spPr/>
      <dgm:t>
        <a:bodyPr/>
        <a:lstStyle/>
        <a:p>
          <a:r>
            <a:rPr lang="nl-NL" dirty="0" smtClean="0"/>
            <a:t>Executive power</a:t>
          </a:r>
          <a:endParaRPr lang="nl-NL" dirty="0"/>
        </a:p>
      </dgm:t>
    </dgm:pt>
    <dgm:pt modelId="{ED363468-244E-DE4A-AD45-41AFD695514D}" type="parTrans" cxnId="{0DB5B998-B02F-7642-A963-28297F99DFA5}">
      <dgm:prSet/>
      <dgm:spPr>
        <a:solidFill>
          <a:srgbClr val="0070C0"/>
        </a:solidFill>
      </dgm:spPr>
      <dgm:t>
        <a:bodyPr/>
        <a:lstStyle/>
        <a:p>
          <a:endParaRPr lang="nl-NL">
            <a:solidFill>
              <a:srgbClr val="0070C0"/>
            </a:solidFill>
          </a:endParaRPr>
        </a:p>
      </dgm:t>
    </dgm:pt>
    <dgm:pt modelId="{7EB46080-A3F1-4F44-B1D6-CCCD61732C3A}" type="sibTrans" cxnId="{0DB5B998-B02F-7642-A963-28297F99DFA5}">
      <dgm:prSet/>
      <dgm:spPr/>
      <dgm:t>
        <a:bodyPr/>
        <a:lstStyle/>
        <a:p>
          <a:endParaRPr lang="nl-NL"/>
        </a:p>
      </dgm:t>
    </dgm:pt>
    <dgm:pt modelId="{AC8E3429-EFD0-D242-9243-5B78D2A754DD}" type="pres">
      <dgm:prSet presAssocID="{7A64E1B4-3407-B248-A9D7-5EA58935C5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7C20423-1874-C34F-9D4B-BD1FBAAB7D9E}" type="pres">
      <dgm:prSet presAssocID="{A01C2729-3FA3-D446-B7B1-6E2EC7764652}" presName="centerShape" presStyleLbl="node0" presStyleIdx="0" presStyleCnt="1"/>
      <dgm:spPr/>
      <dgm:t>
        <a:bodyPr/>
        <a:lstStyle/>
        <a:p>
          <a:endParaRPr lang="nl-NL"/>
        </a:p>
      </dgm:t>
    </dgm:pt>
    <dgm:pt modelId="{16457071-FB72-6749-A30B-18AAEAA079B9}" type="pres">
      <dgm:prSet presAssocID="{ED363468-244E-DE4A-AD45-41AFD695514D}" presName="parTrans" presStyleLbl="sibTrans2D1" presStyleIdx="0" presStyleCnt="1"/>
      <dgm:spPr/>
      <dgm:t>
        <a:bodyPr/>
        <a:lstStyle/>
        <a:p>
          <a:endParaRPr lang="nl-NL"/>
        </a:p>
      </dgm:t>
    </dgm:pt>
    <dgm:pt modelId="{5287F8F0-4BA3-CB4E-88CD-F1D0761513DA}" type="pres">
      <dgm:prSet presAssocID="{ED363468-244E-DE4A-AD45-41AFD695514D}" presName="connectorText" presStyleLbl="sibTrans2D1" presStyleIdx="0" presStyleCnt="1"/>
      <dgm:spPr/>
      <dgm:t>
        <a:bodyPr/>
        <a:lstStyle/>
        <a:p>
          <a:endParaRPr lang="nl-NL"/>
        </a:p>
      </dgm:t>
    </dgm:pt>
    <dgm:pt modelId="{993D60E2-8A02-4F45-A247-05AF9E4C81B1}" type="pres">
      <dgm:prSet presAssocID="{8CEA49CE-A691-1643-AFBA-53CCF80017C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DB5B998-B02F-7642-A963-28297F99DFA5}" srcId="{A01C2729-3FA3-D446-B7B1-6E2EC7764652}" destId="{8CEA49CE-A691-1643-AFBA-53CCF80017CD}" srcOrd="0" destOrd="0" parTransId="{ED363468-244E-DE4A-AD45-41AFD695514D}" sibTransId="{7EB46080-A3F1-4F44-B1D6-CCCD61732C3A}"/>
    <dgm:cxn modelId="{A59023BF-6D04-45C3-8FFA-9E5F12192BBB}" type="presOf" srcId="{7A64E1B4-3407-B248-A9D7-5EA58935C58D}" destId="{AC8E3429-EFD0-D242-9243-5B78D2A754DD}" srcOrd="0" destOrd="0" presId="urn:microsoft.com/office/officeart/2005/8/layout/radial5"/>
    <dgm:cxn modelId="{D8AC86AB-505E-47A9-85BB-FF86DF2EC3EA}" type="presOf" srcId="{ED363468-244E-DE4A-AD45-41AFD695514D}" destId="{5287F8F0-4BA3-CB4E-88CD-F1D0761513DA}" srcOrd="1" destOrd="0" presId="urn:microsoft.com/office/officeart/2005/8/layout/radial5"/>
    <dgm:cxn modelId="{176BC439-ED13-41AF-937C-0CAA1206DD51}" type="presOf" srcId="{ED363468-244E-DE4A-AD45-41AFD695514D}" destId="{16457071-FB72-6749-A30B-18AAEAA079B9}" srcOrd="0" destOrd="0" presId="urn:microsoft.com/office/officeart/2005/8/layout/radial5"/>
    <dgm:cxn modelId="{7A7D45FB-FEEA-4E5F-9885-E17F847CB05F}" type="presOf" srcId="{8CEA49CE-A691-1643-AFBA-53CCF80017CD}" destId="{993D60E2-8A02-4F45-A247-05AF9E4C81B1}" srcOrd="0" destOrd="0" presId="urn:microsoft.com/office/officeart/2005/8/layout/radial5"/>
    <dgm:cxn modelId="{DF02F4A6-F2E6-A14F-8E06-868D0CB329B7}" srcId="{7A64E1B4-3407-B248-A9D7-5EA58935C58D}" destId="{A01C2729-3FA3-D446-B7B1-6E2EC7764652}" srcOrd="0" destOrd="0" parTransId="{95BFB73E-0C42-9E4F-8A7E-81CF81EC474E}" sibTransId="{0845C55F-7901-9B40-A6BF-47315A68204B}"/>
    <dgm:cxn modelId="{04A7BDAB-5A3A-4DC0-9B30-BCD731A36DB8}" type="presOf" srcId="{A01C2729-3FA3-D446-B7B1-6E2EC7764652}" destId="{07C20423-1874-C34F-9D4B-BD1FBAAB7D9E}" srcOrd="0" destOrd="0" presId="urn:microsoft.com/office/officeart/2005/8/layout/radial5"/>
    <dgm:cxn modelId="{E083A03B-F722-4874-9909-195D6A73C7A2}" type="presParOf" srcId="{AC8E3429-EFD0-D242-9243-5B78D2A754DD}" destId="{07C20423-1874-C34F-9D4B-BD1FBAAB7D9E}" srcOrd="0" destOrd="0" presId="urn:microsoft.com/office/officeart/2005/8/layout/radial5"/>
    <dgm:cxn modelId="{942F5E15-E169-4373-85D9-7E2006103CFD}" type="presParOf" srcId="{AC8E3429-EFD0-D242-9243-5B78D2A754DD}" destId="{16457071-FB72-6749-A30B-18AAEAA079B9}" srcOrd="1" destOrd="0" presId="urn:microsoft.com/office/officeart/2005/8/layout/radial5"/>
    <dgm:cxn modelId="{888A00C5-DA91-4943-8BCB-AE200765CA88}" type="presParOf" srcId="{16457071-FB72-6749-A30B-18AAEAA079B9}" destId="{5287F8F0-4BA3-CB4E-88CD-F1D0761513DA}" srcOrd="0" destOrd="0" presId="urn:microsoft.com/office/officeart/2005/8/layout/radial5"/>
    <dgm:cxn modelId="{8A794348-5575-455A-B6C1-5B3CCFBCF496}" type="presParOf" srcId="{AC8E3429-EFD0-D242-9243-5B78D2A754DD}" destId="{993D60E2-8A02-4F45-A247-05AF9E4C81B1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17A625-158B-2C46-B626-67B9A1CE63B3}" type="doc">
      <dgm:prSet loTypeId="urn:microsoft.com/office/officeart/2005/8/layout/chevro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0CBEADD-EFF2-094E-813B-659045C6D14C}">
      <dgm:prSet phldrT="[Tekst]"/>
      <dgm:spPr/>
      <dgm:t>
        <a:bodyPr/>
        <a:lstStyle/>
        <a:p>
          <a:r>
            <a:rPr lang="nl-NL" dirty="0" smtClean="0"/>
            <a:t>Budget</a:t>
          </a:r>
          <a:endParaRPr lang="nl-NL" dirty="0"/>
        </a:p>
      </dgm:t>
    </dgm:pt>
    <dgm:pt modelId="{8FAADCD5-EBE2-0C47-A974-6785781A69F5}" type="parTrans" cxnId="{83E1A7CB-B6AC-4547-ACBA-52840CD84AF4}">
      <dgm:prSet/>
      <dgm:spPr/>
      <dgm:t>
        <a:bodyPr/>
        <a:lstStyle/>
        <a:p>
          <a:endParaRPr lang="nl-NL"/>
        </a:p>
      </dgm:t>
    </dgm:pt>
    <dgm:pt modelId="{7402B127-AA1A-4C42-AF1A-985B4B49238F}" type="sibTrans" cxnId="{83E1A7CB-B6AC-4547-ACBA-52840CD84AF4}">
      <dgm:prSet/>
      <dgm:spPr/>
      <dgm:t>
        <a:bodyPr/>
        <a:lstStyle/>
        <a:p>
          <a:endParaRPr lang="nl-NL"/>
        </a:p>
      </dgm:t>
    </dgm:pt>
    <dgm:pt modelId="{0C53EE88-038B-B843-95C8-27804BBF7D83}">
      <dgm:prSet phldrT="[Tekst]"/>
      <dgm:spPr/>
      <dgm:t>
        <a:bodyPr/>
        <a:lstStyle/>
        <a:p>
          <a:r>
            <a:rPr lang="nl-NL" dirty="0" smtClean="0"/>
            <a:t>RvA</a:t>
          </a:r>
          <a:endParaRPr lang="nl-NL" dirty="0"/>
        </a:p>
      </dgm:t>
    </dgm:pt>
    <dgm:pt modelId="{6F6B1AF6-23A1-DA4A-891A-63875B27C6AC}" type="parTrans" cxnId="{9E0CA871-836B-CE45-BBCA-ECCC706842CE}">
      <dgm:prSet/>
      <dgm:spPr/>
      <dgm:t>
        <a:bodyPr/>
        <a:lstStyle/>
        <a:p>
          <a:endParaRPr lang="nl-NL"/>
        </a:p>
      </dgm:t>
    </dgm:pt>
    <dgm:pt modelId="{D6042FBC-65D3-2644-9C77-E66741209EFF}" type="sibTrans" cxnId="{9E0CA871-836B-CE45-BBCA-ECCC706842CE}">
      <dgm:prSet/>
      <dgm:spPr/>
      <dgm:t>
        <a:bodyPr/>
        <a:lstStyle/>
        <a:p>
          <a:endParaRPr lang="nl-NL"/>
        </a:p>
      </dgm:t>
    </dgm:pt>
    <dgm:pt modelId="{AE22CDC7-6436-3149-ADCE-9B5D5C9AD37A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BB9EE47B-70A1-5B4E-9645-C5128D9869E8}" type="parTrans" cxnId="{D2F580A9-85AB-004A-85BE-0B9AD659D03D}">
      <dgm:prSet/>
      <dgm:spPr/>
      <dgm:t>
        <a:bodyPr/>
        <a:lstStyle/>
        <a:p>
          <a:endParaRPr lang="nl-NL"/>
        </a:p>
      </dgm:t>
    </dgm:pt>
    <dgm:pt modelId="{ACC78B75-B801-1E40-80A4-A096EFB4B99B}" type="sibTrans" cxnId="{D2F580A9-85AB-004A-85BE-0B9AD659D03D}">
      <dgm:prSet/>
      <dgm:spPr/>
      <dgm:t>
        <a:bodyPr/>
        <a:lstStyle/>
        <a:p>
          <a:endParaRPr lang="nl-NL"/>
        </a:p>
      </dgm:t>
    </dgm:pt>
    <dgm:pt modelId="{0AE18297-AAF8-6240-8CAA-EDA37991DBEE}">
      <dgm:prSet phldrT="[Tekst]"/>
      <dgm:spPr/>
      <dgm:t>
        <a:bodyPr/>
        <a:lstStyle/>
        <a:p>
          <a:r>
            <a:rPr lang="nl-NL" dirty="0" err="1" smtClean="0"/>
            <a:t>Execution</a:t>
          </a:r>
          <a:endParaRPr lang="nl-NL" dirty="0"/>
        </a:p>
      </dgm:t>
    </dgm:pt>
    <dgm:pt modelId="{6DA59253-B1E2-624C-8739-D4F4F03C81C9}" type="parTrans" cxnId="{B2E835EF-3273-044D-9FAE-45562B6DFDCA}">
      <dgm:prSet/>
      <dgm:spPr/>
      <dgm:t>
        <a:bodyPr/>
        <a:lstStyle/>
        <a:p>
          <a:endParaRPr lang="nl-NL"/>
        </a:p>
      </dgm:t>
    </dgm:pt>
    <dgm:pt modelId="{425DBF0F-7337-4441-AEA8-1C5C9CA58A8D}" type="sibTrans" cxnId="{B2E835EF-3273-044D-9FAE-45562B6DFDCA}">
      <dgm:prSet/>
      <dgm:spPr/>
      <dgm:t>
        <a:bodyPr/>
        <a:lstStyle/>
        <a:p>
          <a:endParaRPr lang="nl-NL"/>
        </a:p>
      </dgm:t>
    </dgm:pt>
    <dgm:pt modelId="{497ACB31-97AB-874D-B0B3-28A2A559756D}">
      <dgm:prSet phldrT="[Tekst]"/>
      <dgm:spPr/>
      <dgm:t>
        <a:bodyPr/>
        <a:lstStyle/>
        <a:p>
          <a:r>
            <a:rPr lang="nl-NL" dirty="0" smtClean="0"/>
            <a:t>CAD</a:t>
          </a:r>
          <a:endParaRPr lang="nl-NL" dirty="0"/>
        </a:p>
      </dgm:t>
    </dgm:pt>
    <dgm:pt modelId="{CFF5E2B9-E4F7-F249-BF10-8CCC946B4659}" type="parTrans" cxnId="{B1D2AD14-32B0-4544-B9BE-3565AB9BFBA6}">
      <dgm:prSet/>
      <dgm:spPr/>
      <dgm:t>
        <a:bodyPr/>
        <a:lstStyle/>
        <a:p>
          <a:endParaRPr lang="nl-NL"/>
        </a:p>
      </dgm:t>
    </dgm:pt>
    <dgm:pt modelId="{FCB78C3C-DA33-D543-8124-BB1A9837BA15}" type="sibTrans" cxnId="{B1D2AD14-32B0-4544-B9BE-3565AB9BFBA6}">
      <dgm:prSet/>
      <dgm:spPr/>
      <dgm:t>
        <a:bodyPr/>
        <a:lstStyle/>
        <a:p>
          <a:endParaRPr lang="nl-NL"/>
        </a:p>
      </dgm:t>
    </dgm:pt>
    <dgm:pt modelId="{FC7E249C-B2B6-A546-8EE8-7A490FD7D9A0}">
      <dgm:prSet phldrT="[Tekst]"/>
      <dgm:spPr/>
      <dgm:t>
        <a:bodyPr/>
        <a:lstStyle/>
        <a:p>
          <a:r>
            <a:rPr lang="nl-NL" dirty="0" smtClean="0"/>
            <a:t>control</a:t>
          </a:r>
          <a:endParaRPr lang="nl-NL" dirty="0"/>
        </a:p>
      </dgm:t>
    </dgm:pt>
    <dgm:pt modelId="{921100FA-EC9E-FA45-8829-4DE1848A3E53}" type="parTrans" cxnId="{0140AEFA-F84B-364D-B0F5-B90395FACA55}">
      <dgm:prSet/>
      <dgm:spPr/>
      <dgm:t>
        <a:bodyPr/>
        <a:lstStyle/>
        <a:p>
          <a:endParaRPr lang="nl-NL"/>
        </a:p>
      </dgm:t>
    </dgm:pt>
    <dgm:pt modelId="{9FF94121-E917-3545-B4FF-4FE94D73001F}" type="sibTrans" cxnId="{0140AEFA-F84B-364D-B0F5-B90395FACA55}">
      <dgm:prSet/>
      <dgm:spPr/>
      <dgm:t>
        <a:bodyPr/>
        <a:lstStyle/>
        <a:p>
          <a:endParaRPr lang="nl-NL"/>
        </a:p>
      </dgm:t>
    </dgm:pt>
    <dgm:pt modelId="{20FD6A7C-960E-254C-A620-A18FF33091E2}">
      <dgm:prSet phldrT="[Tekst]"/>
      <dgm:spPr/>
      <dgm:t>
        <a:bodyPr/>
        <a:lstStyle/>
        <a:p>
          <a:r>
            <a:rPr lang="nl-NL" dirty="0" smtClean="0"/>
            <a:t>ARA</a:t>
          </a:r>
          <a:endParaRPr lang="nl-NL" dirty="0"/>
        </a:p>
      </dgm:t>
    </dgm:pt>
    <dgm:pt modelId="{BAA3FC38-8987-4C47-BE75-FFF809DA51FD}" type="parTrans" cxnId="{711191E9-D298-804E-979D-A7BFDF0DD061}">
      <dgm:prSet/>
      <dgm:spPr/>
      <dgm:t>
        <a:bodyPr/>
        <a:lstStyle/>
        <a:p>
          <a:endParaRPr lang="nl-NL"/>
        </a:p>
      </dgm:t>
    </dgm:pt>
    <dgm:pt modelId="{9473FB57-ED38-2840-A96B-59B20E49D976}" type="sibTrans" cxnId="{711191E9-D298-804E-979D-A7BFDF0DD061}">
      <dgm:prSet/>
      <dgm:spPr/>
      <dgm:t>
        <a:bodyPr/>
        <a:lstStyle/>
        <a:p>
          <a:endParaRPr lang="nl-NL"/>
        </a:p>
      </dgm:t>
    </dgm:pt>
    <dgm:pt modelId="{A1EE035C-396E-8945-8DFD-05F100B6D82B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4A70BF05-E159-1849-97BD-A656353B5764}" type="parTrans" cxnId="{82667267-3B48-934D-99ED-995A835DEE13}">
      <dgm:prSet/>
      <dgm:spPr/>
      <dgm:t>
        <a:bodyPr/>
        <a:lstStyle/>
        <a:p>
          <a:endParaRPr lang="nl-NL"/>
        </a:p>
      </dgm:t>
    </dgm:pt>
    <dgm:pt modelId="{1D493437-3473-CB4A-A677-04FCB7F274D4}" type="sibTrans" cxnId="{82667267-3B48-934D-99ED-995A835DEE13}">
      <dgm:prSet/>
      <dgm:spPr/>
      <dgm:t>
        <a:bodyPr/>
        <a:lstStyle/>
        <a:p>
          <a:endParaRPr lang="nl-NL"/>
        </a:p>
      </dgm:t>
    </dgm:pt>
    <dgm:pt modelId="{76F102BD-FC08-4B40-91B7-0DD9BEFFDA08}">
      <dgm:prSet phldrT="[Tekst]"/>
      <dgm:spPr/>
      <dgm:t>
        <a:bodyPr/>
        <a:lstStyle/>
        <a:p>
          <a:r>
            <a:rPr lang="nl-NL" dirty="0" err="1" smtClean="0"/>
            <a:t>Comptability</a:t>
          </a:r>
          <a:r>
            <a:rPr lang="nl-NL" dirty="0" smtClean="0"/>
            <a:t> </a:t>
          </a:r>
          <a:r>
            <a:rPr lang="nl-NL" dirty="0" err="1" smtClean="0"/>
            <a:t>law</a:t>
          </a:r>
          <a:endParaRPr lang="nl-NL" dirty="0"/>
        </a:p>
      </dgm:t>
    </dgm:pt>
    <dgm:pt modelId="{D3931B4A-2A1B-B74C-ABE7-F63FAB0AA13E}" type="parTrans" cxnId="{816EE87A-4157-DC41-8F30-2CD2B0C8113A}">
      <dgm:prSet/>
      <dgm:spPr/>
      <dgm:t>
        <a:bodyPr/>
        <a:lstStyle/>
        <a:p>
          <a:endParaRPr lang="nl-NL"/>
        </a:p>
      </dgm:t>
    </dgm:pt>
    <dgm:pt modelId="{9D32930E-12FC-0042-8911-397182C15D7F}" type="sibTrans" cxnId="{816EE87A-4157-DC41-8F30-2CD2B0C8113A}">
      <dgm:prSet/>
      <dgm:spPr/>
      <dgm:t>
        <a:bodyPr/>
        <a:lstStyle/>
        <a:p>
          <a:endParaRPr lang="nl-NL"/>
        </a:p>
      </dgm:t>
    </dgm:pt>
    <dgm:pt modelId="{38EFA7EE-AEB6-1F4C-92A2-756AD96D1AA7}" type="pres">
      <dgm:prSet presAssocID="{4517A625-158B-2C46-B626-67B9A1CE63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8B2D90-7802-D847-BAF3-FCADC059EFA2}" type="pres">
      <dgm:prSet presAssocID="{D0CBEADD-EFF2-094E-813B-659045C6D14C}" presName="composite" presStyleCnt="0"/>
      <dgm:spPr/>
    </dgm:pt>
    <dgm:pt modelId="{86D289B0-31BD-8547-89ED-7A9712A45060}" type="pres">
      <dgm:prSet presAssocID="{D0CBEADD-EFF2-094E-813B-659045C6D1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2B0C82-2B17-3C4B-85F1-10B486EF833E}" type="pres">
      <dgm:prSet presAssocID="{D0CBEADD-EFF2-094E-813B-659045C6D1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723E5F-BA9A-DB40-A146-AC04D5B927B1}" type="pres">
      <dgm:prSet presAssocID="{7402B127-AA1A-4C42-AF1A-985B4B49238F}" presName="sp" presStyleCnt="0"/>
      <dgm:spPr/>
    </dgm:pt>
    <dgm:pt modelId="{F522EC87-03E2-D14B-8C84-892FB946CE43}" type="pres">
      <dgm:prSet presAssocID="{0AE18297-AAF8-6240-8CAA-EDA37991DBEE}" presName="composite" presStyleCnt="0"/>
      <dgm:spPr/>
    </dgm:pt>
    <dgm:pt modelId="{BC9CF3F3-DB29-514F-AFF7-26D94430B1CE}" type="pres">
      <dgm:prSet presAssocID="{0AE18297-AAF8-6240-8CAA-EDA37991DB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B979CD-1C4F-8B42-9F37-20972ECE9B52}" type="pres">
      <dgm:prSet presAssocID="{0AE18297-AAF8-6240-8CAA-EDA37991DB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99BC1C-F58A-6A44-BC38-F7A8D44F61CD}" type="pres">
      <dgm:prSet presAssocID="{425DBF0F-7337-4441-AEA8-1C5C9CA58A8D}" presName="sp" presStyleCnt="0"/>
      <dgm:spPr/>
    </dgm:pt>
    <dgm:pt modelId="{1E0FA89A-C9EA-1649-AE22-BF4622227476}" type="pres">
      <dgm:prSet presAssocID="{FC7E249C-B2B6-A546-8EE8-7A490FD7D9A0}" presName="composite" presStyleCnt="0"/>
      <dgm:spPr/>
    </dgm:pt>
    <dgm:pt modelId="{8F6EB5BD-B819-F84B-A657-D93BE41DABF5}" type="pres">
      <dgm:prSet presAssocID="{FC7E249C-B2B6-A546-8EE8-7A490FD7D9A0}" presName="parentText" presStyleLbl="alignNode1" presStyleIdx="2" presStyleCnt="3" custLinFactNeighborX="2745" custLinFactNeighborY="3992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9C41DC-EB0D-304A-BE31-4F9D059B10DE}" type="pres">
      <dgm:prSet presAssocID="{FC7E249C-B2B6-A546-8EE8-7A490FD7D9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C91DCD5-35EE-0C40-9AD3-554F2B0069F8}" type="presOf" srcId="{76F102BD-FC08-4B40-91B7-0DD9BEFFDA08}" destId="{DB9C41DC-EB0D-304A-BE31-4F9D059B10DE}" srcOrd="0" destOrd="1" presId="urn:microsoft.com/office/officeart/2005/8/layout/chevron2"/>
    <dgm:cxn modelId="{B1D2AD14-32B0-4544-B9BE-3565AB9BFBA6}" srcId="{0AE18297-AAF8-6240-8CAA-EDA37991DBEE}" destId="{497ACB31-97AB-874D-B0B3-28A2A559756D}" srcOrd="0" destOrd="0" parTransId="{CFF5E2B9-E4F7-F249-BF10-8CCC946B4659}" sibTransId="{FCB78C3C-DA33-D543-8124-BB1A9837BA15}"/>
    <dgm:cxn modelId="{9EB96F96-B41D-2546-871D-04FD97075F5D}" type="presOf" srcId="{0AE18297-AAF8-6240-8CAA-EDA37991DBEE}" destId="{BC9CF3F3-DB29-514F-AFF7-26D94430B1CE}" srcOrd="0" destOrd="0" presId="urn:microsoft.com/office/officeart/2005/8/layout/chevron2"/>
    <dgm:cxn modelId="{711191E9-D298-804E-979D-A7BFDF0DD061}" srcId="{FC7E249C-B2B6-A546-8EE8-7A490FD7D9A0}" destId="{20FD6A7C-960E-254C-A620-A18FF33091E2}" srcOrd="0" destOrd="0" parTransId="{BAA3FC38-8987-4C47-BE75-FFF809DA51FD}" sibTransId="{9473FB57-ED38-2840-A96B-59B20E49D976}"/>
    <dgm:cxn modelId="{816EE87A-4157-DC41-8F30-2CD2B0C8113A}" srcId="{FC7E249C-B2B6-A546-8EE8-7A490FD7D9A0}" destId="{76F102BD-FC08-4B40-91B7-0DD9BEFFDA08}" srcOrd="1" destOrd="0" parTransId="{D3931B4A-2A1B-B74C-ABE7-F63FAB0AA13E}" sibTransId="{9D32930E-12FC-0042-8911-397182C15D7F}"/>
    <dgm:cxn modelId="{7CF003B5-C551-8C4A-9FA6-03DC2BA2D49C}" type="presOf" srcId="{FC7E249C-B2B6-A546-8EE8-7A490FD7D9A0}" destId="{8F6EB5BD-B819-F84B-A657-D93BE41DABF5}" srcOrd="0" destOrd="0" presId="urn:microsoft.com/office/officeart/2005/8/layout/chevron2"/>
    <dgm:cxn modelId="{7526FC62-AF58-9147-87CE-85042046EA50}" type="presOf" srcId="{AE22CDC7-6436-3149-ADCE-9B5D5C9AD37A}" destId="{2E2B0C82-2B17-3C4B-85F1-10B486EF833E}" srcOrd="0" destOrd="1" presId="urn:microsoft.com/office/officeart/2005/8/layout/chevron2"/>
    <dgm:cxn modelId="{CC511FB5-569B-AA42-8F83-CF2964C75675}" type="presOf" srcId="{A1EE035C-396E-8945-8DFD-05F100B6D82B}" destId="{DDB979CD-1C4F-8B42-9F37-20972ECE9B52}" srcOrd="0" destOrd="1" presId="urn:microsoft.com/office/officeart/2005/8/layout/chevron2"/>
    <dgm:cxn modelId="{82667267-3B48-934D-99ED-995A835DEE13}" srcId="{0AE18297-AAF8-6240-8CAA-EDA37991DBEE}" destId="{A1EE035C-396E-8945-8DFD-05F100B6D82B}" srcOrd="1" destOrd="0" parTransId="{4A70BF05-E159-1849-97BD-A656353B5764}" sibTransId="{1D493437-3473-CB4A-A677-04FCB7F274D4}"/>
    <dgm:cxn modelId="{0140AEFA-F84B-364D-B0F5-B90395FACA55}" srcId="{4517A625-158B-2C46-B626-67B9A1CE63B3}" destId="{FC7E249C-B2B6-A546-8EE8-7A490FD7D9A0}" srcOrd="2" destOrd="0" parTransId="{921100FA-EC9E-FA45-8829-4DE1848A3E53}" sibTransId="{9FF94121-E917-3545-B4FF-4FE94D73001F}"/>
    <dgm:cxn modelId="{83E1A7CB-B6AC-4547-ACBA-52840CD84AF4}" srcId="{4517A625-158B-2C46-B626-67B9A1CE63B3}" destId="{D0CBEADD-EFF2-094E-813B-659045C6D14C}" srcOrd="0" destOrd="0" parTransId="{8FAADCD5-EBE2-0C47-A974-6785781A69F5}" sibTransId="{7402B127-AA1A-4C42-AF1A-985B4B49238F}"/>
    <dgm:cxn modelId="{9E0CA871-836B-CE45-BBCA-ECCC706842CE}" srcId="{D0CBEADD-EFF2-094E-813B-659045C6D14C}" destId="{0C53EE88-038B-B843-95C8-27804BBF7D83}" srcOrd="0" destOrd="0" parTransId="{6F6B1AF6-23A1-DA4A-891A-63875B27C6AC}" sibTransId="{D6042FBC-65D3-2644-9C77-E66741209EFF}"/>
    <dgm:cxn modelId="{B2E835EF-3273-044D-9FAE-45562B6DFDCA}" srcId="{4517A625-158B-2C46-B626-67B9A1CE63B3}" destId="{0AE18297-AAF8-6240-8CAA-EDA37991DBEE}" srcOrd="1" destOrd="0" parTransId="{6DA59253-B1E2-624C-8739-D4F4F03C81C9}" sibTransId="{425DBF0F-7337-4441-AEA8-1C5C9CA58A8D}"/>
    <dgm:cxn modelId="{D2F580A9-85AB-004A-85BE-0B9AD659D03D}" srcId="{D0CBEADD-EFF2-094E-813B-659045C6D14C}" destId="{AE22CDC7-6436-3149-ADCE-9B5D5C9AD37A}" srcOrd="1" destOrd="0" parTransId="{BB9EE47B-70A1-5B4E-9645-C5128D9869E8}" sibTransId="{ACC78B75-B801-1E40-80A4-A096EFB4B99B}"/>
    <dgm:cxn modelId="{5A632C8E-282F-414B-AB68-CD2CEB3880ED}" type="presOf" srcId="{0C53EE88-038B-B843-95C8-27804BBF7D83}" destId="{2E2B0C82-2B17-3C4B-85F1-10B486EF833E}" srcOrd="0" destOrd="0" presId="urn:microsoft.com/office/officeart/2005/8/layout/chevron2"/>
    <dgm:cxn modelId="{43D7555D-F22A-134B-9334-C1128864CB36}" type="presOf" srcId="{D0CBEADD-EFF2-094E-813B-659045C6D14C}" destId="{86D289B0-31BD-8547-89ED-7A9712A45060}" srcOrd="0" destOrd="0" presId="urn:microsoft.com/office/officeart/2005/8/layout/chevron2"/>
    <dgm:cxn modelId="{20710B74-1B28-994A-A487-6286F4DC4F21}" type="presOf" srcId="{20FD6A7C-960E-254C-A620-A18FF33091E2}" destId="{DB9C41DC-EB0D-304A-BE31-4F9D059B10DE}" srcOrd="0" destOrd="0" presId="urn:microsoft.com/office/officeart/2005/8/layout/chevron2"/>
    <dgm:cxn modelId="{E06D8697-C949-BC4A-BC5F-161A4A8EC133}" type="presOf" srcId="{497ACB31-97AB-874D-B0B3-28A2A559756D}" destId="{DDB979CD-1C4F-8B42-9F37-20972ECE9B52}" srcOrd="0" destOrd="0" presId="urn:microsoft.com/office/officeart/2005/8/layout/chevron2"/>
    <dgm:cxn modelId="{045E03DC-3F0F-FF41-AC56-8A0FC716446B}" type="presOf" srcId="{4517A625-158B-2C46-B626-67B9A1CE63B3}" destId="{38EFA7EE-AEB6-1F4C-92A2-756AD96D1AA7}" srcOrd="0" destOrd="0" presId="urn:microsoft.com/office/officeart/2005/8/layout/chevron2"/>
    <dgm:cxn modelId="{95F050B4-A312-A744-B31C-844A0B677139}" type="presParOf" srcId="{38EFA7EE-AEB6-1F4C-92A2-756AD96D1AA7}" destId="{308B2D90-7802-D847-BAF3-FCADC059EFA2}" srcOrd="0" destOrd="0" presId="urn:microsoft.com/office/officeart/2005/8/layout/chevron2"/>
    <dgm:cxn modelId="{78AD116C-2901-EF45-8D3A-18B3A638A781}" type="presParOf" srcId="{308B2D90-7802-D847-BAF3-FCADC059EFA2}" destId="{86D289B0-31BD-8547-89ED-7A9712A45060}" srcOrd="0" destOrd="0" presId="urn:microsoft.com/office/officeart/2005/8/layout/chevron2"/>
    <dgm:cxn modelId="{E84A7548-299B-1948-B37F-AEA0F7F72505}" type="presParOf" srcId="{308B2D90-7802-D847-BAF3-FCADC059EFA2}" destId="{2E2B0C82-2B17-3C4B-85F1-10B486EF833E}" srcOrd="1" destOrd="0" presId="urn:microsoft.com/office/officeart/2005/8/layout/chevron2"/>
    <dgm:cxn modelId="{3757C62D-3A1D-3042-877E-75179881335A}" type="presParOf" srcId="{38EFA7EE-AEB6-1F4C-92A2-756AD96D1AA7}" destId="{C9723E5F-BA9A-DB40-A146-AC04D5B927B1}" srcOrd="1" destOrd="0" presId="urn:microsoft.com/office/officeart/2005/8/layout/chevron2"/>
    <dgm:cxn modelId="{A603E2D8-59E6-BE4F-BD29-2EA7D5FDA2DE}" type="presParOf" srcId="{38EFA7EE-AEB6-1F4C-92A2-756AD96D1AA7}" destId="{F522EC87-03E2-D14B-8C84-892FB946CE43}" srcOrd="2" destOrd="0" presId="urn:microsoft.com/office/officeart/2005/8/layout/chevron2"/>
    <dgm:cxn modelId="{234C9222-1BD1-BE4F-9BD3-ED31C793A756}" type="presParOf" srcId="{F522EC87-03E2-D14B-8C84-892FB946CE43}" destId="{BC9CF3F3-DB29-514F-AFF7-26D94430B1CE}" srcOrd="0" destOrd="0" presId="urn:microsoft.com/office/officeart/2005/8/layout/chevron2"/>
    <dgm:cxn modelId="{C48EDC82-4288-A945-BC4D-7E6BDC523E4E}" type="presParOf" srcId="{F522EC87-03E2-D14B-8C84-892FB946CE43}" destId="{DDB979CD-1C4F-8B42-9F37-20972ECE9B52}" srcOrd="1" destOrd="0" presId="urn:microsoft.com/office/officeart/2005/8/layout/chevron2"/>
    <dgm:cxn modelId="{86F0127A-FE7D-454B-B70A-D60392391DAE}" type="presParOf" srcId="{38EFA7EE-AEB6-1F4C-92A2-756AD96D1AA7}" destId="{5199BC1C-F58A-6A44-BC38-F7A8D44F61CD}" srcOrd="3" destOrd="0" presId="urn:microsoft.com/office/officeart/2005/8/layout/chevron2"/>
    <dgm:cxn modelId="{D20E1F03-0609-DF46-9153-015224DB1F5D}" type="presParOf" srcId="{38EFA7EE-AEB6-1F4C-92A2-756AD96D1AA7}" destId="{1E0FA89A-C9EA-1649-AE22-BF4622227476}" srcOrd="4" destOrd="0" presId="urn:microsoft.com/office/officeart/2005/8/layout/chevron2"/>
    <dgm:cxn modelId="{0A23185F-4732-A24F-A4B7-C4325DE34C8C}" type="presParOf" srcId="{1E0FA89A-C9EA-1649-AE22-BF4622227476}" destId="{8F6EB5BD-B819-F84B-A657-D93BE41DABF5}" srcOrd="0" destOrd="0" presId="urn:microsoft.com/office/officeart/2005/8/layout/chevron2"/>
    <dgm:cxn modelId="{6DAA8211-FC43-EF4B-9840-883976143F6D}" type="presParOf" srcId="{1E0FA89A-C9EA-1649-AE22-BF4622227476}" destId="{DB9C41DC-EB0D-304A-BE31-4F9D059B10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8390B-3026-AE40-BA3C-96F6D03A1926}">
      <dsp:nvSpPr>
        <dsp:cNvPr id="0" name=""/>
        <dsp:cNvSpPr/>
      </dsp:nvSpPr>
      <dsp:spPr>
        <a:xfrm>
          <a:off x="3739825" y="221755"/>
          <a:ext cx="2680363" cy="1742236"/>
        </a:xfrm>
        <a:prstGeom prst="roundRect">
          <a:avLst/>
        </a:prstGeom>
        <a:solidFill>
          <a:srgbClr val="2E95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err="1" smtClean="0">
              <a:solidFill>
                <a:schemeClr val="tx1"/>
              </a:solidFill>
            </a:rPr>
            <a:t>legislative</a:t>
          </a:r>
          <a:r>
            <a:rPr lang="nl-NL" sz="4200" kern="1200" dirty="0" smtClean="0">
              <a:solidFill>
                <a:schemeClr val="tx1"/>
              </a:solidFill>
            </a:rPr>
            <a:t> power</a:t>
          </a:r>
          <a:endParaRPr lang="nl-NL" sz="4200" kern="1200" dirty="0">
            <a:solidFill>
              <a:schemeClr val="tx1"/>
            </a:solidFill>
          </a:endParaRPr>
        </a:p>
      </dsp:txBody>
      <dsp:txXfrm>
        <a:off x="3824874" y="306804"/>
        <a:ext cx="2510265" cy="1572138"/>
      </dsp:txXfrm>
    </dsp:sp>
    <dsp:sp modelId="{11228E27-A142-A14B-97A4-B93CBA518D5A}">
      <dsp:nvSpPr>
        <dsp:cNvPr id="0" name=""/>
        <dsp:cNvSpPr/>
      </dsp:nvSpPr>
      <dsp:spPr>
        <a:xfrm>
          <a:off x="2637573" y="1118398"/>
          <a:ext cx="4642571" cy="4642571"/>
        </a:xfrm>
        <a:custGeom>
          <a:avLst/>
          <a:gdLst/>
          <a:ahLst/>
          <a:cxnLst/>
          <a:rect l="0" t="0" r="0" b="0"/>
          <a:pathLst>
            <a:path>
              <a:moveTo>
                <a:pt x="3798686" y="530851"/>
              </a:moveTo>
              <a:arcTo wR="2321285" hR="2321285" stAng="18571693" swAng="3125827"/>
            </a:path>
          </a:pathLst>
        </a:custGeom>
        <a:noFill/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E96EF-7957-1346-95F3-60BF68488D67}">
      <dsp:nvSpPr>
        <dsp:cNvPr id="0" name=""/>
        <dsp:cNvSpPr/>
      </dsp:nvSpPr>
      <dsp:spPr>
        <a:xfrm>
          <a:off x="5621533" y="3526272"/>
          <a:ext cx="2680363" cy="1742236"/>
        </a:xfrm>
        <a:prstGeom prst="roundRect">
          <a:avLst/>
        </a:prstGeom>
        <a:solidFill>
          <a:srgbClr val="00FD5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err="1" smtClean="0">
              <a:solidFill>
                <a:schemeClr val="tx1"/>
              </a:solidFill>
            </a:rPr>
            <a:t>Judicairy</a:t>
          </a:r>
          <a:r>
            <a:rPr lang="nl-NL" sz="4200" kern="1200" dirty="0" smtClean="0">
              <a:solidFill>
                <a:schemeClr val="tx1"/>
              </a:solidFill>
            </a:rPr>
            <a:t> power</a:t>
          </a:r>
          <a:endParaRPr lang="nl-NL" sz="4200" kern="1200" dirty="0">
            <a:solidFill>
              <a:schemeClr val="tx1"/>
            </a:solidFill>
          </a:endParaRPr>
        </a:p>
      </dsp:txBody>
      <dsp:txXfrm>
        <a:off x="5706582" y="3611321"/>
        <a:ext cx="2510265" cy="1572138"/>
      </dsp:txXfrm>
    </dsp:sp>
    <dsp:sp modelId="{1D9953D4-2E2D-324F-873A-DF4E44109A88}">
      <dsp:nvSpPr>
        <dsp:cNvPr id="0" name=""/>
        <dsp:cNvSpPr/>
      </dsp:nvSpPr>
      <dsp:spPr>
        <a:xfrm>
          <a:off x="2618988" y="875803"/>
          <a:ext cx="4642571" cy="4642571"/>
        </a:xfrm>
        <a:custGeom>
          <a:avLst/>
          <a:gdLst/>
          <a:ahLst/>
          <a:cxnLst/>
          <a:rect l="0" t="0" r="0" b="0"/>
          <a:pathLst>
            <a:path>
              <a:moveTo>
                <a:pt x="3351002" y="4401682"/>
              </a:moveTo>
              <a:arcTo wR="2321285" hR="2321285" stAng="3819981" swAng="3013089"/>
            </a:path>
          </a:pathLst>
        </a:custGeom>
        <a:noFill/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1E8F5-9B8B-3549-B21B-493EA759A36E}">
      <dsp:nvSpPr>
        <dsp:cNvPr id="0" name=""/>
        <dsp:cNvSpPr/>
      </dsp:nvSpPr>
      <dsp:spPr>
        <a:xfrm>
          <a:off x="1672387" y="3569148"/>
          <a:ext cx="2680363" cy="1742236"/>
        </a:xfrm>
        <a:prstGeom prst="roundRect">
          <a:avLst/>
        </a:prstGeom>
        <a:solidFill>
          <a:srgbClr val="FE4E5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smtClean="0">
              <a:solidFill>
                <a:schemeClr val="tx1"/>
              </a:solidFill>
            </a:rPr>
            <a:t>executive power</a:t>
          </a:r>
          <a:endParaRPr lang="nl-NL" sz="4200" kern="1200" dirty="0">
            <a:solidFill>
              <a:schemeClr val="tx1"/>
            </a:solidFill>
          </a:endParaRPr>
        </a:p>
      </dsp:txBody>
      <dsp:txXfrm>
        <a:off x="1757436" y="3654197"/>
        <a:ext cx="2510265" cy="1572138"/>
      </dsp:txXfrm>
    </dsp:sp>
    <dsp:sp modelId="{024D2B58-24B1-9B45-98ED-537140A05038}">
      <dsp:nvSpPr>
        <dsp:cNvPr id="0" name=""/>
        <dsp:cNvSpPr/>
      </dsp:nvSpPr>
      <dsp:spPr>
        <a:xfrm>
          <a:off x="2683126" y="1142978"/>
          <a:ext cx="4642571" cy="4642571"/>
        </a:xfrm>
        <a:custGeom>
          <a:avLst/>
          <a:gdLst/>
          <a:ahLst/>
          <a:cxnLst/>
          <a:rect l="0" t="0" r="0" b="0"/>
          <a:pathLst>
            <a:path>
              <a:moveTo>
                <a:pt x="1443" y="2403123"/>
              </a:moveTo>
              <a:arcTo wR="2321285" hR="2321285" stAng="10678776" swAng="3506494"/>
            </a:path>
          </a:pathLst>
        </a:custGeom>
        <a:noFill/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20423-1874-C34F-9D4B-BD1FBAAB7D9E}">
      <dsp:nvSpPr>
        <dsp:cNvPr id="0" name=""/>
        <dsp:cNvSpPr/>
      </dsp:nvSpPr>
      <dsp:spPr>
        <a:xfrm>
          <a:off x="577564" y="2970067"/>
          <a:ext cx="2121470" cy="2121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err="1" smtClean="0"/>
            <a:t>Parliament</a:t>
          </a:r>
          <a:r>
            <a:rPr lang="nl-NL" sz="2500" kern="1200" dirty="0" smtClean="0"/>
            <a:t> Control</a:t>
          </a:r>
          <a:endParaRPr lang="nl-NL" sz="2500" kern="1200" dirty="0"/>
        </a:p>
      </dsp:txBody>
      <dsp:txXfrm>
        <a:off x="888246" y="3280749"/>
        <a:ext cx="1500106" cy="1500106"/>
      </dsp:txXfrm>
    </dsp:sp>
    <dsp:sp modelId="{16457071-FB72-6749-A30B-18AAEAA079B9}">
      <dsp:nvSpPr>
        <dsp:cNvPr id="0" name=""/>
        <dsp:cNvSpPr/>
      </dsp:nvSpPr>
      <dsp:spPr>
        <a:xfrm rot="16200000">
          <a:off x="1413897" y="2198719"/>
          <a:ext cx="448804" cy="72129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kern="1200"/>
        </a:p>
      </dsp:txBody>
      <dsp:txXfrm>
        <a:off x="1481218" y="2410300"/>
        <a:ext cx="314163" cy="432779"/>
      </dsp:txXfrm>
    </dsp:sp>
    <dsp:sp modelId="{993D60E2-8A02-4F45-A247-05AF9E4C81B1}">
      <dsp:nvSpPr>
        <dsp:cNvPr id="0" name=""/>
        <dsp:cNvSpPr/>
      </dsp:nvSpPr>
      <dsp:spPr>
        <a:xfrm>
          <a:off x="577564" y="1796"/>
          <a:ext cx="2121470" cy="2121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Executive power</a:t>
          </a:r>
          <a:endParaRPr lang="nl-NL" sz="2500" kern="1200" dirty="0"/>
        </a:p>
      </dsp:txBody>
      <dsp:txXfrm>
        <a:off x="888246" y="312478"/>
        <a:ext cx="1500106" cy="1500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8390B-3026-AE40-BA3C-96F6D03A1926}">
      <dsp:nvSpPr>
        <dsp:cNvPr id="0" name=""/>
        <dsp:cNvSpPr/>
      </dsp:nvSpPr>
      <dsp:spPr>
        <a:xfrm>
          <a:off x="3739825" y="221755"/>
          <a:ext cx="2680363" cy="1742236"/>
        </a:xfrm>
        <a:prstGeom prst="roundRect">
          <a:avLst/>
        </a:prstGeom>
        <a:solidFill>
          <a:srgbClr val="2E95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err="1" smtClean="0">
              <a:solidFill>
                <a:schemeClr val="tx1"/>
              </a:solidFill>
            </a:rPr>
            <a:t>legislative</a:t>
          </a:r>
          <a:r>
            <a:rPr lang="nl-NL" sz="4200" kern="1200" dirty="0" smtClean="0">
              <a:solidFill>
                <a:schemeClr val="tx1"/>
              </a:solidFill>
            </a:rPr>
            <a:t> power</a:t>
          </a:r>
          <a:endParaRPr lang="nl-NL" sz="4200" kern="1200" dirty="0">
            <a:solidFill>
              <a:schemeClr val="tx1"/>
            </a:solidFill>
          </a:endParaRPr>
        </a:p>
      </dsp:txBody>
      <dsp:txXfrm>
        <a:off x="3824874" y="306804"/>
        <a:ext cx="2510265" cy="1572138"/>
      </dsp:txXfrm>
    </dsp:sp>
    <dsp:sp modelId="{11228E27-A142-A14B-97A4-B93CBA518D5A}">
      <dsp:nvSpPr>
        <dsp:cNvPr id="0" name=""/>
        <dsp:cNvSpPr/>
      </dsp:nvSpPr>
      <dsp:spPr>
        <a:xfrm>
          <a:off x="2637573" y="1118398"/>
          <a:ext cx="4642571" cy="4642571"/>
        </a:xfrm>
        <a:custGeom>
          <a:avLst/>
          <a:gdLst/>
          <a:ahLst/>
          <a:cxnLst/>
          <a:rect l="0" t="0" r="0" b="0"/>
          <a:pathLst>
            <a:path>
              <a:moveTo>
                <a:pt x="3798686" y="530851"/>
              </a:moveTo>
              <a:arcTo wR="2321285" hR="2321285" stAng="18571693" swAng="3125827"/>
            </a:path>
          </a:pathLst>
        </a:custGeom>
        <a:noFill/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E96EF-7957-1346-95F3-60BF68488D67}">
      <dsp:nvSpPr>
        <dsp:cNvPr id="0" name=""/>
        <dsp:cNvSpPr/>
      </dsp:nvSpPr>
      <dsp:spPr>
        <a:xfrm>
          <a:off x="5621533" y="3526272"/>
          <a:ext cx="2680363" cy="1742236"/>
        </a:xfrm>
        <a:prstGeom prst="roundRect">
          <a:avLst/>
        </a:prstGeom>
        <a:solidFill>
          <a:srgbClr val="00FD5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err="1" smtClean="0">
              <a:solidFill>
                <a:schemeClr val="tx1"/>
              </a:solidFill>
            </a:rPr>
            <a:t>Judicairy</a:t>
          </a:r>
          <a:r>
            <a:rPr lang="nl-NL" sz="4200" kern="1200" dirty="0" smtClean="0">
              <a:solidFill>
                <a:schemeClr val="tx1"/>
              </a:solidFill>
            </a:rPr>
            <a:t> power</a:t>
          </a:r>
          <a:endParaRPr lang="nl-NL" sz="4200" kern="1200" dirty="0">
            <a:solidFill>
              <a:schemeClr val="tx1"/>
            </a:solidFill>
          </a:endParaRPr>
        </a:p>
      </dsp:txBody>
      <dsp:txXfrm>
        <a:off x="5706582" y="3611321"/>
        <a:ext cx="2510265" cy="1572138"/>
      </dsp:txXfrm>
    </dsp:sp>
    <dsp:sp modelId="{1D9953D4-2E2D-324F-873A-DF4E44109A88}">
      <dsp:nvSpPr>
        <dsp:cNvPr id="0" name=""/>
        <dsp:cNvSpPr/>
      </dsp:nvSpPr>
      <dsp:spPr>
        <a:xfrm>
          <a:off x="2618988" y="875803"/>
          <a:ext cx="4642571" cy="4642571"/>
        </a:xfrm>
        <a:custGeom>
          <a:avLst/>
          <a:gdLst/>
          <a:ahLst/>
          <a:cxnLst/>
          <a:rect l="0" t="0" r="0" b="0"/>
          <a:pathLst>
            <a:path>
              <a:moveTo>
                <a:pt x="3351002" y="4401682"/>
              </a:moveTo>
              <a:arcTo wR="2321285" hR="2321285" stAng="3819981" swAng="3013089"/>
            </a:path>
          </a:pathLst>
        </a:custGeom>
        <a:noFill/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1E8F5-9B8B-3549-B21B-493EA759A36E}">
      <dsp:nvSpPr>
        <dsp:cNvPr id="0" name=""/>
        <dsp:cNvSpPr/>
      </dsp:nvSpPr>
      <dsp:spPr>
        <a:xfrm>
          <a:off x="1672387" y="3569148"/>
          <a:ext cx="2680363" cy="1742236"/>
        </a:xfrm>
        <a:prstGeom prst="roundRect">
          <a:avLst/>
        </a:prstGeom>
        <a:solidFill>
          <a:srgbClr val="FE4E5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dirty="0" smtClean="0">
              <a:solidFill>
                <a:schemeClr val="tx1"/>
              </a:solidFill>
            </a:rPr>
            <a:t>executive power</a:t>
          </a:r>
          <a:endParaRPr lang="nl-NL" sz="4200" kern="1200" dirty="0">
            <a:solidFill>
              <a:schemeClr val="tx1"/>
            </a:solidFill>
          </a:endParaRPr>
        </a:p>
      </dsp:txBody>
      <dsp:txXfrm>
        <a:off x="1757436" y="3654197"/>
        <a:ext cx="2510265" cy="1572138"/>
      </dsp:txXfrm>
    </dsp:sp>
    <dsp:sp modelId="{024D2B58-24B1-9B45-98ED-537140A05038}">
      <dsp:nvSpPr>
        <dsp:cNvPr id="0" name=""/>
        <dsp:cNvSpPr/>
      </dsp:nvSpPr>
      <dsp:spPr>
        <a:xfrm>
          <a:off x="2683126" y="1142978"/>
          <a:ext cx="4642571" cy="4642571"/>
        </a:xfrm>
        <a:custGeom>
          <a:avLst/>
          <a:gdLst/>
          <a:ahLst/>
          <a:cxnLst/>
          <a:rect l="0" t="0" r="0" b="0"/>
          <a:pathLst>
            <a:path>
              <a:moveTo>
                <a:pt x="1443" y="2403123"/>
              </a:moveTo>
              <a:arcTo wR="2321285" hR="2321285" stAng="10678776" swAng="3506494"/>
            </a:path>
          </a:pathLst>
        </a:custGeom>
        <a:noFill/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289B0-31BD-8547-89ED-7A9712A45060}">
      <dsp:nvSpPr>
        <dsp:cNvPr id="0" name=""/>
        <dsp:cNvSpPr/>
      </dsp:nvSpPr>
      <dsp:spPr>
        <a:xfrm rot="5400000">
          <a:off x="-256418" y="257195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Budget</a:t>
          </a:r>
          <a:endParaRPr lang="nl-NL" sz="2300" kern="1200" dirty="0"/>
        </a:p>
      </dsp:txBody>
      <dsp:txXfrm rot="-5400000">
        <a:off x="1" y="599086"/>
        <a:ext cx="1196617" cy="512836"/>
      </dsp:txXfrm>
    </dsp:sp>
    <dsp:sp modelId="{2E2B0C82-2B17-3C4B-85F1-10B486EF833E}">
      <dsp:nvSpPr>
        <dsp:cNvPr id="0" name=""/>
        <dsp:cNvSpPr/>
      </dsp:nvSpPr>
      <dsp:spPr>
        <a:xfrm rot="5400000">
          <a:off x="2336356" y="-1138961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RvA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55020"/>
        <a:ext cx="3336380" cy="1002660"/>
      </dsp:txXfrm>
    </dsp:sp>
    <dsp:sp modelId="{BC9CF3F3-DB29-514F-AFF7-26D94430B1CE}">
      <dsp:nvSpPr>
        <dsp:cNvPr id="0" name=""/>
        <dsp:cNvSpPr/>
      </dsp:nvSpPr>
      <dsp:spPr>
        <a:xfrm rot="5400000">
          <a:off x="-256418" y="1773615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Execution</a:t>
          </a:r>
          <a:endParaRPr lang="nl-NL" sz="2300" kern="1200" dirty="0"/>
        </a:p>
      </dsp:txBody>
      <dsp:txXfrm rot="-5400000">
        <a:off x="1" y="2115506"/>
        <a:ext cx="1196617" cy="512836"/>
      </dsp:txXfrm>
    </dsp:sp>
    <dsp:sp modelId="{DDB979CD-1C4F-8B42-9F37-20972ECE9B52}">
      <dsp:nvSpPr>
        <dsp:cNvPr id="0" name=""/>
        <dsp:cNvSpPr/>
      </dsp:nvSpPr>
      <dsp:spPr>
        <a:xfrm rot="5400000">
          <a:off x="2336356" y="377458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CAD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1571439"/>
        <a:ext cx="3336380" cy="1002660"/>
      </dsp:txXfrm>
    </dsp:sp>
    <dsp:sp modelId="{8F6EB5BD-B819-F84B-A657-D93BE41DABF5}">
      <dsp:nvSpPr>
        <dsp:cNvPr id="0" name=""/>
        <dsp:cNvSpPr/>
      </dsp:nvSpPr>
      <dsp:spPr>
        <a:xfrm rot="5400000">
          <a:off x="-223570" y="3290813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control</a:t>
          </a:r>
          <a:endParaRPr lang="nl-NL" sz="2300" kern="1200" dirty="0"/>
        </a:p>
      </dsp:txBody>
      <dsp:txXfrm rot="-5400000">
        <a:off x="32849" y="3632704"/>
        <a:ext cx="1196617" cy="512836"/>
      </dsp:txXfrm>
    </dsp:sp>
    <dsp:sp modelId="{DB9C41DC-EB0D-304A-BE31-4F9D059B10DE}">
      <dsp:nvSpPr>
        <dsp:cNvPr id="0" name=""/>
        <dsp:cNvSpPr/>
      </dsp:nvSpPr>
      <dsp:spPr>
        <a:xfrm rot="5400000">
          <a:off x="2336356" y="1893879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ARA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3087860"/>
        <a:ext cx="3336380" cy="1002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20423-1874-C34F-9D4B-BD1FBAAB7D9E}">
      <dsp:nvSpPr>
        <dsp:cNvPr id="0" name=""/>
        <dsp:cNvSpPr/>
      </dsp:nvSpPr>
      <dsp:spPr>
        <a:xfrm>
          <a:off x="577564" y="2970067"/>
          <a:ext cx="2121470" cy="2121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err="1" smtClean="0"/>
            <a:t>Parliament</a:t>
          </a:r>
          <a:r>
            <a:rPr lang="nl-NL" sz="2500" kern="1200" dirty="0" smtClean="0"/>
            <a:t> Control</a:t>
          </a:r>
          <a:endParaRPr lang="nl-NL" sz="2500" kern="1200" dirty="0"/>
        </a:p>
      </dsp:txBody>
      <dsp:txXfrm>
        <a:off x="888246" y="3280749"/>
        <a:ext cx="1500106" cy="1500106"/>
      </dsp:txXfrm>
    </dsp:sp>
    <dsp:sp modelId="{16457071-FB72-6749-A30B-18AAEAA079B9}">
      <dsp:nvSpPr>
        <dsp:cNvPr id="0" name=""/>
        <dsp:cNvSpPr/>
      </dsp:nvSpPr>
      <dsp:spPr>
        <a:xfrm rot="16200000">
          <a:off x="1413897" y="2198719"/>
          <a:ext cx="448804" cy="72129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kern="1200">
            <a:solidFill>
              <a:srgbClr val="0070C0"/>
            </a:solidFill>
          </a:endParaRPr>
        </a:p>
      </dsp:txBody>
      <dsp:txXfrm>
        <a:off x="1481218" y="2410300"/>
        <a:ext cx="314163" cy="432779"/>
      </dsp:txXfrm>
    </dsp:sp>
    <dsp:sp modelId="{993D60E2-8A02-4F45-A247-05AF9E4C81B1}">
      <dsp:nvSpPr>
        <dsp:cNvPr id="0" name=""/>
        <dsp:cNvSpPr/>
      </dsp:nvSpPr>
      <dsp:spPr>
        <a:xfrm>
          <a:off x="577564" y="1796"/>
          <a:ext cx="2121470" cy="2121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Executive power</a:t>
          </a:r>
          <a:endParaRPr lang="nl-NL" sz="2500" kern="1200" dirty="0"/>
        </a:p>
      </dsp:txBody>
      <dsp:txXfrm>
        <a:off x="888246" y="312478"/>
        <a:ext cx="1500106" cy="15001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289B0-31BD-8547-89ED-7A9712A45060}">
      <dsp:nvSpPr>
        <dsp:cNvPr id="0" name=""/>
        <dsp:cNvSpPr/>
      </dsp:nvSpPr>
      <dsp:spPr>
        <a:xfrm rot="5400000">
          <a:off x="-256418" y="257195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Budget</a:t>
          </a:r>
          <a:endParaRPr lang="nl-NL" sz="2300" kern="1200" dirty="0"/>
        </a:p>
      </dsp:txBody>
      <dsp:txXfrm rot="-5400000">
        <a:off x="1" y="599086"/>
        <a:ext cx="1196617" cy="512836"/>
      </dsp:txXfrm>
    </dsp:sp>
    <dsp:sp modelId="{2E2B0C82-2B17-3C4B-85F1-10B486EF833E}">
      <dsp:nvSpPr>
        <dsp:cNvPr id="0" name=""/>
        <dsp:cNvSpPr/>
      </dsp:nvSpPr>
      <dsp:spPr>
        <a:xfrm rot="5400000">
          <a:off x="2336356" y="-1138961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RvA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55020"/>
        <a:ext cx="3336380" cy="1002660"/>
      </dsp:txXfrm>
    </dsp:sp>
    <dsp:sp modelId="{BC9CF3F3-DB29-514F-AFF7-26D94430B1CE}">
      <dsp:nvSpPr>
        <dsp:cNvPr id="0" name=""/>
        <dsp:cNvSpPr/>
      </dsp:nvSpPr>
      <dsp:spPr>
        <a:xfrm rot="5400000">
          <a:off x="-256418" y="1773615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Execution</a:t>
          </a:r>
          <a:endParaRPr lang="nl-NL" sz="2300" kern="1200" dirty="0"/>
        </a:p>
      </dsp:txBody>
      <dsp:txXfrm rot="-5400000">
        <a:off x="1" y="2115506"/>
        <a:ext cx="1196617" cy="512836"/>
      </dsp:txXfrm>
    </dsp:sp>
    <dsp:sp modelId="{DDB979CD-1C4F-8B42-9F37-20972ECE9B52}">
      <dsp:nvSpPr>
        <dsp:cNvPr id="0" name=""/>
        <dsp:cNvSpPr/>
      </dsp:nvSpPr>
      <dsp:spPr>
        <a:xfrm rot="5400000">
          <a:off x="2336356" y="377458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CAD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1571439"/>
        <a:ext cx="3336380" cy="1002660"/>
      </dsp:txXfrm>
    </dsp:sp>
    <dsp:sp modelId="{8F6EB5BD-B819-F84B-A657-D93BE41DABF5}">
      <dsp:nvSpPr>
        <dsp:cNvPr id="0" name=""/>
        <dsp:cNvSpPr/>
      </dsp:nvSpPr>
      <dsp:spPr>
        <a:xfrm rot="5400000">
          <a:off x="-223570" y="3290813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control</a:t>
          </a:r>
          <a:endParaRPr lang="nl-NL" sz="2300" kern="1200" dirty="0"/>
        </a:p>
      </dsp:txBody>
      <dsp:txXfrm rot="-5400000">
        <a:off x="32849" y="3632704"/>
        <a:ext cx="1196617" cy="512836"/>
      </dsp:txXfrm>
    </dsp:sp>
    <dsp:sp modelId="{DB9C41DC-EB0D-304A-BE31-4F9D059B10DE}">
      <dsp:nvSpPr>
        <dsp:cNvPr id="0" name=""/>
        <dsp:cNvSpPr/>
      </dsp:nvSpPr>
      <dsp:spPr>
        <a:xfrm rot="5400000">
          <a:off x="2336356" y="1893879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ARA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3087860"/>
        <a:ext cx="3336380" cy="10026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20423-1874-C34F-9D4B-BD1FBAAB7D9E}">
      <dsp:nvSpPr>
        <dsp:cNvPr id="0" name=""/>
        <dsp:cNvSpPr/>
      </dsp:nvSpPr>
      <dsp:spPr>
        <a:xfrm>
          <a:off x="577564" y="2970067"/>
          <a:ext cx="2121470" cy="2121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err="1" smtClean="0"/>
            <a:t>Parliament</a:t>
          </a:r>
          <a:r>
            <a:rPr lang="nl-NL" sz="2500" kern="1200" dirty="0" smtClean="0"/>
            <a:t> Control</a:t>
          </a:r>
          <a:endParaRPr lang="nl-NL" sz="2500" kern="1200" dirty="0"/>
        </a:p>
      </dsp:txBody>
      <dsp:txXfrm>
        <a:off x="888246" y="3280749"/>
        <a:ext cx="1500106" cy="1500106"/>
      </dsp:txXfrm>
    </dsp:sp>
    <dsp:sp modelId="{16457071-FB72-6749-A30B-18AAEAA079B9}">
      <dsp:nvSpPr>
        <dsp:cNvPr id="0" name=""/>
        <dsp:cNvSpPr/>
      </dsp:nvSpPr>
      <dsp:spPr>
        <a:xfrm rot="16200000">
          <a:off x="1413897" y="2198719"/>
          <a:ext cx="448804" cy="72129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kern="1200">
            <a:solidFill>
              <a:srgbClr val="0070C0"/>
            </a:solidFill>
          </a:endParaRPr>
        </a:p>
      </dsp:txBody>
      <dsp:txXfrm>
        <a:off x="1481218" y="2410300"/>
        <a:ext cx="314163" cy="432779"/>
      </dsp:txXfrm>
    </dsp:sp>
    <dsp:sp modelId="{993D60E2-8A02-4F45-A247-05AF9E4C81B1}">
      <dsp:nvSpPr>
        <dsp:cNvPr id="0" name=""/>
        <dsp:cNvSpPr/>
      </dsp:nvSpPr>
      <dsp:spPr>
        <a:xfrm>
          <a:off x="577564" y="1796"/>
          <a:ext cx="2121470" cy="2121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Executive power</a:t>
          </a:r>
          <a:endParaRPr lang="nl-NL" sz="2500" kern="1200" dirty="0"/>
        </a:p>
      </dsp:txBody>
      <dsp:txXfrm>
        <a:off x="888246" y="312478"/>
        <a:ext cx="1500106" cy="15001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289B0-31BD-8547-89ED-7A9712A45060}">
      <dsp:nvSpPr>
        <dsp:cNvPr id="0" name=""/>
        <dsp:cNvSpPr/>
      </dsp:nvSpPr>
      <dsp:spPr>
        <a:xfrm rot="5400000">
          <a:off x="-256418" y="257195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Budget</a:t>
          </a:r>
          <a:endParaRPr lang="nl-NL" sz="2300" kern="1200" dirty="0"/>
        </a:p>
      </dsp:txBody>
      <dsp:txXfrm rot="-5400000">
        <a:off x="1" y="599086"/>
        <a:ext cx="1196617" cy="512836"/>
      </dsp:txXfrm>
    </dsp:sp>
    <dsp:sp modelId="{2E2B0C82-2B17-3C4B-85F1-10B486EF833E}">
      <dsp:nvSpPr>
        <dsp:cNvPr id="0" name=""/>
        <dsp:cNvSpPr/>
      </dsp:nvSpPr>
      <dsp:spPr>
        <a:xfrm rot="5400000">
          <a:off x="2336356" y="-1138961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RvA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55020"/>
        <a:ext cx="3336380" cy="1002660"/>
      </dsp:txXfrm>
    </dsp:sp>
    <dsp:sp modelId="{BC9CF3F3-DB29-514F-AFF7-26D94430B1CE}">
      <dsp:nvSpPr>
        <dsp:cNvPr id="0" name=""/>
        <dsp:cNvSpPr/>
      </dsp:nvSpPr>
      <dsp:spPr>
        <a:xfrm rot="5400000">
          <a:off x="-256418" y="1773615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Execution</a:t>
          </a:r>
          <a:endParaRPr lang="nl-NL" sz="2300" kern="1200" dirty="0"/>
        </a:p>
      </dsp:txBody>
      <dsp:txXfrm rot="-5400000">
        <a:off x="1" y="2115506"/>
        <a:ext cx="1196617" cy="512836"/>
      </dsp:txXfrm>
    </dsp:sp>
    <dsp:sp modelId="{DDB979CD-1C4F-8B42-9F37-20972ECE9B52}">
      <dsp:nvSpPr>
        <dsp:cNvPr id="0" name=""/>
        <dsp:cNvSpPr/>
      </dsp:nvSpPr>
      <dsp:spPr>
        <a:xfrm rot="5400000">
          <a:off x="2336356" y="377458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CAD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1571439"/>
        <a:ext cx="3336380" cy="1002660"/>
      </dsp:txXfrm>
    </dsp:sp>
    <dsp:sp modelId="{8F6EB5BD-B819-F84B-A657-D93BE41DABF5}">
      <dsp:nvSpPr>
        <dsp:cNvPr id="0" name=""/>
        <dsp:cNvSpPr/>
      </dsp:nvSpPr>
      <dsp:spPr>
        <a:xfrm rot="5400000">
          <a:off x="-223570" y="3290813"/>
          <a:ext cx="1709453" cy="11966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control</a:t>
          </a:r>
          <a:endParaRPr lang="nl-NL" sz="2300" kern="1200" dirty="0"/>
        </a:p>
      </dsp:txBody>
      <dsp:txXfrm rot="-5400000">
        <a:off x="32849" y="3632704"/>
        <a:ext cx="1196617" cy="512836"/>
      </dsp:txXfrm>
    </dsp:sp>
    <dsp:sp modelId="{DB9C41DC-EB0D-304A-BE31-4F9D059B10DE}">
      <dsp:nvSpPr>
        <dsp:cNvPr id="0" name=""/>
        <dsp:cNvSpPr/>
      </dsp:nvSpPr>
      <dsp:spPr>
        <a:xfrm rot="5400000">
          <a:off x="2336356" y="1893879"/>
          <a:ext cx="1111144" cy="339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smtClean="0"/>
            <a:t>ARA</a:t>
          </a:r>
          <a:endParaRPr lang="nl-NL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100" kern="1200" dirty="0" err="1" smtClean="0"/>
            <a:t>Comptability</a:t>
          </a:r>
          <a:r>
            <a:rPr lang="nl-NL" sz="3100" kern="1200" dirty="0" smtClean="0"/>
            <a:t> </a:t>
          </a:r>
          <a:r>
            <a:rPr lang="nl-NL" sz="3100" kern="1200" dirty="0" err="1" smtClean="0"/>
            <a:t>law</a:t>
          </a:r>
          <a:endParaRPr lang="nl-NL" sz="3100" kern="1200" dirty="0"/>
        </a:p>
      </dsp:txBody>
      <dsp:txXfrm rot="-5400000">
        <a:off x="1196617" y="3087860"/>
        <a:ext cx="3336380" cy="1002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B3DB4-8A16-7F4F-84F1-1D5188EC3D06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00586-234F-3B41-8A38-F220B4B9C2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34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20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86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43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32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45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8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43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80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5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42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88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3CBE-BB11-114E-9AE1-D5C58CB5E3B3}" type="datetimeFigureOut">
              <a:rPr lang="nl-NL" smtClean="0"/>
              <a:t>10-9-2017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87991-96EA-AD41-85CD-E858A760C2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1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44"/>
          <a:stretch/>
        </p:blipFill>
        <p:spPr>
          <a:xfrm>
            <a:off x="-1" y="1"/>
            <a:ext cx="12277493" cy="744323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970814" y="1"/>
            <a:ext cx="6221186" cy="832756"/>
          </a:xfrm>
          <a:prstGeom prst="rect">
            <a:avLst/>
          </a:prstGeom>
          <a:solidFill>
            <a:srgbClr val="224666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38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488" y="380365"/>
            <a:ext cx="11128248" cy="726059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solidFill>
                  <a:srgbClr val="0070C0"/>
                </a:solidFill>
              </a:rPr>
              <a:t>GENERAL CHARACTERISTICS OF ARUBAN GOVERNANCE - 2</a:t>
            </a:r>
            <a:endParaRPr lang="nl-NL" sz="36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38858" y="996696"/>
            <a:ext cx="10257486" cy="586130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7. </a:t>
            </a:r>
            <a:r>
              <a:rPr lang="nl-NL" dirty="0" err="1" smtClean="0"/>
              <a:t>Structural</a:t>
            </a:r>
            <a:r>
              <a:rPr lang="nl-NL" dirty="0" smtClean="0"/>
              <a:t> </a:t>
            </a:r>
            <a:r>
              <a:rPr lang="nl-NL" dirty="0" err="1" smtClean="0"/>
              <a:t>lack</a:t>
            </a:r>
            <a:r>
              <a:rPr lang="nl-NL" dirty="0" smtClean="0"/>
              <a:t> of </a:t>
            </a:r>
            <a:r>
              <a:rPr lang="nl-NL" dirty="0" err="1" smtClean="0"/>
              <a:t>transparancy</a:t>
            </a:r>
            <a:r>
              <a:rPr lang="nl-NL" dirty="0" smtClean="0"/>
              <a:t> (e.g. </a:t>
            </a:r>
            <a:r>
              <a:rPr lang="nl-NL" dirty="0" err="1" smtClean="0"/>
              <a:t>law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party </a:t>
            </a:r>
            <a:r>
              <a:rPr lang="nl-NL" dirty="0" err="1" smtClean="0"/>
              <a:t>financing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8. </a:t>
            </a:r>
            <a:r>
              <a:rPr lang="nl-NL" dirty="0" err="1" smtClean="0"/>
              <a:t>Structural</a:t>
            </a:r>
            <a:r>
              <a:rPr lang="nl-NL" dirty="0" smtClean="0"/>
              <a:t> </a:t>
            </a:r>
            <a:r>
              <a:rPr lang="nl-NL" dirty="0" err="1" smtClean="0"/>
              <a:t>lack</a:t>
            </a:r>
            <a:r>
              <a:rPr lang="nl-NL" dirty="0" smtClean="0"/>
              <a:t> of accountability (</a:t>
            </a:r>
            <a:r>
              <a:rPr lang="nl-NL" b="1" dirty="0" smtClean="0"/>
              <a:t>never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approved</a:t>
            </a:r>
            <a:r>
              <a:rPr lang="nl-NL" dirty="0" smtClean="0"/>
              <a:t> financial        	statement)</a:t>
            </a:r>
          </a:p>
          <a:p>
            <a:pPr marL="0" indent="0">
              <a:buNone/>
            </a:pPr>
            <a:r>
              <a:rPr lang="nl-NL" dirty="0" smtClean="0"/>
              <a:t>9. </a:t>
            </a:r>
            <a:r>
              <a:rPr lang="nl-NL" dirty="0" err="1" smtClean="0"/>
              <a:t>Systematic</a:t>
            </a:r>
            <a:r>
              <a:rPr lang="nl-NL" dirty="0" smtClean="0"/>
              <a:t> culture of </a:t>
            </a:r>
            <a:r>
              <a:rPr lang="nl-NL" dirty="0" err="1" smtClean="0"/>
              <a:t>manipulation</a:t>
            </a:r>
            <a:r>
              <a:rPr lang="nl-NL" dirty="0" smtClean="0"/>
              <a:t> of information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intimidation</a:t>
            </a:r>
            <a:r>
              <a:rPr lang="nl-NL" dirty="0" smtClean="0"/>
              <a:t> 	(culture of </a:t>
            </a:r>
            <a:r>
              <a:rPr lang="nl-NL" dirty="0" err="1" smtClean="0"/>
              <a:t>fear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10. As a </a:t>
            </a:r>
            <a:r>
              <a:rPr lang="nl-NL" dirty="0" err="1" smtClean="0"/>
              <a:t>result</a:t>
            </a:r>
            <a:r>
              <a:rPr lang="nl-NL" dirty="0" smtClean="0"/>
              <a:t>: </a:t>
            </a:r>
            <a:r>
              <a:rPr lang="nl-NL" dirty="0" err="1" smtClean="0"/>
              <a:t>structural</a:t>
            </a:r>
            <a:r>
              <a:rPr lang="nl-NL" dirty="0" smtClean="0"/>
              <a:t> </a:t>
            </a:r>
            <a:r>
              <a:rPr lang="nl-NL" dirty="0" err="1" smtClean="0"/>
              <a:t>disregard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well-</a:t>
            </a:r>
            <a:r>
              <a:rPr lang="nl-NL" dirty="0" err="1" smtClean="0"/>
              <a:t>being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Aruban</a:t>
            </a:r>
            <a:r>
              <a:rPr lang="nl-NL" dirty="0" smtClean="0"/>
              <a:t> 	community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enormous</a:t>
            </a:r>
            <a:r>
              <a:rPr lang="nl-NL" dirty="0" smtClean="0"/>
              <a:t> financial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socio-economic</a:t>
            </a:r>
            <a:r>
              <a:rPr lang="nl-NL" dirty="0" smtClean="0"/>
              <a:t> 	</a:t>
            </a:r>
            <a:r>
              <a:rPr lang="nl-NL" dirty="0" err="1" smtClean="0"/>
              <a:t>consequences</a:t>
            </a:r>
            <a:r>
              <a:rPr lang="nl-NL" dirty="0" smtClean="0"/>
              <a:t>          </a:t>
            </a:r>
            <a:r>
              <a:rPr lang="nl-NL" dirty="0" err="1" smtClean="0"/>
              <a:t>against</a:t>
            </a:r>
            <a:r>
              <a:rPr lang="nl-NL" dirty="0" smtClean="0"/>
              <a:t> </a:t>
            </a:r>
            <a:r>
              <a:rPr lang="nl-NL" dirty="0" err="1"/>
              <a:t>oath</a:t>
            </a:r>
            <a:r>
              <a:rPr lang="nl-NL" dirty="0"/>
              <a:t> at </a:t>
            </a:r>
            <a:r>
              <a:rPr lang="nl-NL" dirty="0" err="1"/>
              <a:t>commencement</a:t>
            </a:r>
            <a:r>
              <a:rPr lang="nl-NL" dirty="0"/>
              <a:t> of </a:t>
            </a:r>
            <a:r>
              <a:rPr lang="nl-NL" dirty="0" smtClean="0"/>
              <a:t>term                  		 </a:t>
            </a:r>
          </a:p>
          <a:p>
            <a:pPr marL="0" indent="0">
              <a:buNone/>
            </a:pPr>
            <a:r>
              <a:rPr lang="nl-NL" dirty="0" smtClean="0"/>
              <a:t>11. </a:t>
            </a:r>
            <a:r>
              <a:rPr lang="nl-NL" dirty="0" err="1" smtClean="0"/>
              <a:t>Main</a:t>
            </a:r>
            <a:r>
              <a:rPr lang="nl-NL" dirty="0" smtClean="0"/>
              <a:t> focus on personal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political</a:t>
            </a:r>
            <a:r>
              <a:rPr lang="nl-NL" dirty="0" smtClean="0"/>
              <a:t> party </a:t>
            </a:r>
            <a:r>
              <a:rPr lang="nl-NL" dirty="0" err="1" smtClean="0"/>
              <a:t>interests</a:t>
            </a:r>
            <a:r>
              <a:rPr lang="nl-NL" dirty="0" smtClean="0"/>
              <a:t>        </a:t>
            </a:r>
            <a:r>
              <a:rPr lang="nl-NL" dirty="0" smtClean="0">
                <a:solidFill>
                  <a:schemeClr val="bg1"/>
                </a:solidFill>
              </a:rPr>
              <a:t>N</a:t>
            </a:r>
            <a:r>
              <a:rPr lang="nl-NL" dirty="0" smtClean="0"/>
              <a:t>     	MAIN PROBLEM! 		 LACK OF INTEGRITY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                      A- </a:t>
            </a:r>
            <a:r>
              <a:rPr lang="nl-NL" dirty="0" err="1" smtClean="0"/>
              <a:t>Failed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suspicious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r>
              <a:rPr lang="nl-NL" dirty="0"/>
              <a:t> (ARA/</a:t>
            </a:r>
            <a:r>
              <a:rPr lang="nl-NL" dirty="0" err="1"/>
              <a:t>CdB</a:t>
            </a:r>
            <a:r>
              <a:rPr lang="nl-NL" dirty="0"/>
              <a:t>) </a:t>
            </a:r>
            <a:r>
              <a:rPr lang="nl-NL" dirty="0" smtClean="0"/>
              <a:t>	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           B- Rapport </a:t>
            </a:r>
            <a:r>
              <a:rPr lang="nl-NL" dirty="0" err="1" smtClean="0"/>
              <a:t>Koerten</a:t>
            </a:r>
            <a:r>
              <a:rPr lang="nl-NL" dirty="0" smtClean="0"/>
              <a:t>, Tom </a:t>
            </a:r>
            <a:r>
              <a:rPr lang="nl-NL" dirty="0" err="1" smtClean="0"/>
              <a:t>Blickman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4" name="Linkeraccolade 3"/>
          <p:cNvSpPr/>
          <p:nvPr/>
        </p:nvSpPr>
        <p:spPr>
          <a:xfrm>
            <a:off x="1092448" y="1106425"/>
            <a:ext cx="546410" cy="5321808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1703314" y="3466093"/>
            <a:ext cx="455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Failed</a:t>
            </a:r>
            <a:r>
              <a:rPr lang="nl-NL" sz="2800" dirty="0" smtClean="0"/>
              <a:t> </a:t>
            </a:r>
            <a:r>
              <a:rPr lang="nl-NL" sz="2800" dirty="0" err="1" smtClean="0"/>
              <a:t>Parl</a:t>
            </a:r>
            <a:r>
              <a:rPr lang="nl-NL" sz="2800" dirty="0" smtClean="0"/>
              <a:t>. </a:t>
            </a:r>
            <a:r>
              <a:rPr lang="nl-NL" sz="2800" dirty="0" err="1" smtClean="0"/>
              <a:t>Dem.</a:t>
            </a:r>
            <a:r>
              <a:rPr lang="nl-NL" sz="2800" dirty="0" smtClean="0"/>
              <a:t> State of </a:t>
            </a:r>
            <a:r>
              <a:rPr lang="nl-NL" sz="2800" dirty="0" err="1"/>
              <a:t>L</a:t>
            </a:r>
            <a:r>
              <a:rPr lang="nl-NL" sz="2800" dirty="0" err="1" smtClean="0"/>
              <a:t>aw</a:t>
            </a:r>
            <a:endParaRPr lang="nl-NL" sz="2800" dirty="0"/>
          </a:p>
        </p:txBody>
      </p:sp>
      <p:sp>
        <p:nvSpPr>
          <p:cNvPr id="9" name="PIJL-RECHTS 8"/>
          <p:cNvSpPr/>
          <p:nvPr/>
        </p:nvSpPr>
        <p:spPr>
          <a:xfrm rot="5400000" flipV="1">
            <a:off x="7072156" y="5513587"/>
            <a:ext cx="580652" cy="224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HOOG en -OMLAAG 11"/>
          <p:cNvSpPr/>
          <p:nvPr/>
        </p:nvSpPr>
        <p:spPr>
          <a:xfrm>
            <a:off x="5740519" y="4178808"/>
            <a:ext cx="239657" cy="43585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RECHTS 12"/>
          <p:cNvSpPr/>
          <p:nvPr/>
        </p:nvSpPr>
        <p:spPr>
          <a:xfrm flipV="1">
            <a:off x="5268100" y="5034408"/>
            <a:ext cx="684452" cy="196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RECHTS 15"/>
          <p:cNvSpPr/>
          <p:nvPr/>
        </p:nvSpPr>
        <p:spPr>
          <a:xfrm flipV="1">
            <a:off x="4792496" y="3936492"/>
            <a:ext cx="465303" cy="178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9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-16933"/>
            <a:ext cx="10515600" cy="921808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B308EA"/>
                </a:solidFill>
              </a:rPr>
              <a:t>THE COMPLETE PICTURE</a:t>
            </a:r>
            <a:endParaRPr lang="nl-NL" b="1" dirty="0">
              <a:solidFill>
                <a:srgbClr val="B308EA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117600"/>
            <a:ext cx="10676467" cy="5520267"/>
          </a:xfrm>
        </p:spPr>
        <p:txBody>
          <a:bodyPr>
            <a:normAutofit fontScale="77500" lnSpcReduction="20000"/>
          </a:bodyPr>
          <a:lstStyle/>
          <a:p>
            <a:r>
              <a:rPr lang="nl-NL" sz="4200" dirty="0" smtClean="0"/>
              <a:t>Important focus on 3 </a:t>
            </a:r>
            <a:r>
              <a:rPr lang="nl-NL" sz="4200" dirty="0" err="1" smtClean="0"/>
              <a:t>areas</a:t>
            </a:r>
            <a:r>
              <a:rPr lang="nl-NL" sz="4200" dirty="0" smtClean="0"/>
              <a:t> of bad </a:t>
            </a:r>
            <a:r>
              <a:rPr lang="nl-NL" sz="4200" dirty="0" err="1" smtClean="0"/>
              <a:t>governance</a:t>
            </a:r>
            <a:r>
              <a:rPr lang="nl-NL" sz="4200" dirty="0" smtClean="0"/>
              <a:t>:</a:t>
            </a:r>
          </a:p>
          <a:p>
            <a:pPr marL="0" indent="0">
              <a:buNone/>
            </a:pPr>
            <a:r>
              <a:rPr lang="nl-NL" sz="4200" dirty="0"/>
              <a:t>	</a:t>
            </a:r>
            <a:r>
              <a:rPr lang="nl-NL" sz="4200" dirty="0" smtClean="0"/>
              <a:t>- </a:t>
            </a:r>
            <a:r>
              <a:rPr lang="nl-NL" sz="4200" dirty="0" err="1" smtClean="0"/>
              <a:t>Political</a:t>
            </a:r>
            <a:r>
              <a:rPr lang="nl-NL" sz="4200" dirty="0" smtClean="0"/>
              <a:t> patronage</a:t>
            </a:r>
          </a:p>
          <a:p>
            <a:pPr marL="0" indent="0">
              <a:buNone/>
            </a:pPr>
            <a:r>
              <a:rPr lang="nl-NL" sz="4200" dirty="0"/>
              <a:t>	</a:t>
            </a:r>
            <a:r>
              <a:rPr lang="nl-NL" sz="4200" dirty="0" smtClean="0"/>
              <a:t>- </a:t>
            </a:r>
            <a:r>
              <a:rPr lang="nl-NL" sz="4200" dirty="0" err="1" smtClean="0"/>
              <a:t>Systematic</a:t>
            </a:r>
            <a:r>
              <a:rPr lang="nl-NL" sz="4200" dirty="0" smtClean="0"/>
              <a:t> </a:t>
            </a:r>
            <a:r>
              <a:rPr lang="nl-NL" sz="4200" dirty="0" err="1" smtClean="0"/>
              <a:t>deficient</a:t>
            </a:r>
            <a:r>
              <a:rPr lang="nl-NL" sz="4200" dirty="0" smtClean="0"/>
              <a:t> financial </a:t>
            </a:r>
            <a:r>
              <a:rPr lang="nl-NL" sz="4200" dirty="0" err="1" smtClean="0"/>
              <a:t>administration</a:t>
            </a:r>
            <a:endParaRPr lang="nl-NL" sz="4200" dirty="0" smtClean="0"/>
          </a:p>
          <a:p>
            <a:pPr marL="0" indent="0">
              <a:buNone/>
            </a:pPr>
            <a:r>
              <a:rPr lang="nl-NL" sz="4200" dirty="0"/>
              <a:t>	</a:t>
            </a:r>
            <a:r>
              <a:rPr lang="nl-NL" sz="4200" dirty="0" smtClean="0"/>
              <a:t>- </a:t>
            </a:r>
            <a:r>
              <a:rPr lang="nl-NL" sz="4200" dirty="0" err="1" smtClean="0"/>
              <a:t>Failing</a:t>
            </a:r>
            <a:r>
              <a:rPr lang="nl-NL" sz="4200" dirty="0" smtClean="0"/>
              <a:t> &amp; </a:t>
            </a:r>
            <a:r>
              <a:rPr lang="nl-NL" sz="4200" dirty="0" err="1" smtClean="0"/>
              <a:t>suspicious</a:t>
            </a:r>
            <a:r>
              <a:rPr lang="nl-NL" sz="4200" dirty="0" smtClean="0"/>
              <a:t> </a:t>
            </a:r>
            <a:r>
              <a:rPr lang="nl-NL" sz="4200" dirty="0" err="1" smtClean="0"/>
              <a:t>projects</a:t>
            </a:r>
            <a:endParaRPr lang="nl-NL" sz="4200" dirty="0" smtClean="0"/>
          </a:p>
          <a:p>
            <a:r>
              <a:rPr lang="nl-NL" sz="4200" dirty="0"/>
              <a:t>Huge </a:t>
            </a:r>
            <a:r>
              <a:rPr lang="nl-NL" sz="4200" dirty="0" err="1"/>
              <a:t>cost</a:t>
            </a:r>
            <a:r>
              <a:rPr lang="nl-NL" sz="4200" dirty="0"/>
              <a:t> of bad </a:t>
            </a:r>
            <a:r>
              <a:rPr lang="nl-NL" sz="4200" dirty="0" err="1"/>
              <a:t>governance</a:t>
            </a:r>
            <a:endParaRPr lang="nl-NL" sz="4200" dirty="0"/>
          </a:p>
          <a:p>
            <a:r>
              <a:rPr lang="nl-NL" sz="4200" dirty="0" err="1" smtClean="0"/>
              <a:t>Systematic</a:t>
            </a:r>
            <a:r>
              <a:rPr lang="nl-NL" sz="4200" dirty="0" smtClean="0"/>
              <a:t> </a:t>
            </a:r>
            <a:r>
              <a:rPr lang="nl-NL" sz="4200" dirty="0" err="1" smtClean="0"/>
              <a:t>sidelining</a:t>
            </a:r>
            <a:r>
              <a:rPr lang="nl-NL" sz="4200" dirty="0" smtClean="0"/>
              <a:t> of </a:t>
            </a:r>
            <a:r>
              <a:rPr lang="nl-NL" sz="4200" dirty="0" err="1" smtClean="0"/>
              <a:t>advisory</a:t>
            </a:r>
            <a:r>
              <a:rPr lang="nl-NL" sz="4200" dirty="0" smtClean="0"/>
              <a:t> &amp; </a:t>
            </a:r>
            <a:r>
              <a:rPr lang="nl-NL" sz="4200" dirty="0" err="1" smtClean="0"/>
              <a:t>controling</a:t>
            </a:r>
            <a:r>
              <a:rPr lang="nl-NL" sz="4200" dirty="0" smtClean="0"/>
              <a:t> </a:t>
            </a:r>
            <a:r>
              <a:rPr lang="nl-NL" sz="4200" dirty="0" err="1" smtClean="0"/>
              <a:t>institutions</a:t>
            </a:r>
            <a:endParaRPr lang="nl-NL" sz="4200" dirty="0" smtClean="0"/>
          </a:p>
          <a:p>
            <a:r>
              <a:rPr lang="nl-NL" sz="4200" dirty="0" err="1" smtClean="0"/>
              <a:t>Suspicious</a:t>
            </a:r>
            <a:r>
              <a:rPr lang="nl-NL" sz="4200" dirty="0" smtClean="0"/>
              <a:t> </a:t>
            </a:r>
            <a:r>
              <a:rPr lang="nl-NL" sz="4200" dirty="0" err="1" smtClean="0"/>
              <a:t>characteristics</a:t>
            </a:r>
            <a:r>
              <a:rPr lang="nl-NL" sz="4200" dirty="0" smtClean="0"/>
              <a:t> of </a:t>
            </a:r>
            <a:r>
              <a:rPr lang="nl-NL" sz="4200" dirty="0" err="1" smtClean="0"/>
              <a:t>government</a:t>
            </a:r>
            <a:r>
              <a:rPr lang="nl-NL" sz="4200" dirty="0" smtClean="0"/>
              <a:t> policy</a:t>
            </a:r>
          </a:p>
          <a:p>
            <a:pPr marL="0" indent="0">
              <a:buNone/>
            </a:pPr>
            <a:r>
              <a:rPr lang="nl-NL" dirty="0" smtClean="0"/>
              <a:t>			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</a:t>
            </a:r>
            <a:r>
              <a:rPr lang="nl-NL" dirty="0" smtClean="0"/>
              <a:t>		       </a:t>
            </a:r>
            <a:r>
              <a:rPr lang="nl-NL" b="1" dirty="0" smtClean="0">
                <a:solidFill>
                  <a:srgbClr val="0070C0"/>
                </a:solidFill>
              </a:rPr>
              <a:t>UNINTERRUPTED SYSTEM DURING 30 YEARS</a:t>
            </a:r>
            <a:r>
              <a:rPr lang="nl-NL" dirty="0" smtClean="0"/>
              <a:t>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				</a:t>
            </a:r>
            <a:r>
              <a:rPr lang="nl-NL" sz="4300" b="1" dirty="0" smtClean="0">
                <a:solidFill>
                  <a:srgbClr val="FF0000"/>
                </a:solidFill>
              </a:rPr>
              <a:t>??????????????</a:t>
            </a:r>
            <a:endParaRPr lang="nl-NL" sz="43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PIJL-OMLAAG 3"/>
          <p:cNvSpPr/>
          <p:nvPr/>
        </p:nvSpPr>
        <p:spPr>
          <a:xfrm>
            <a:off x="5288618" y="4507992"/>
            <a:ext cx="484632" cy="1001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65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976" y="253683"/>
            <a:ext cx="9144000" cy="605853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B308EA"/>
                </a:solidFill>
              </a:rPr>
              <a:t>THE HEART OF THE PROBLEM</a:t>
            </a:r>
            <a:endParaRPr lang="nl-NL" sz="4000" b="1" dirty="0">
              <a:solidFill>
                <a:srgbClr val="B308EA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8368" y="1060704"/>
            <a:ext cx="10698480" cy="534009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The </a:t>
            </a:r>
            <a:r>
              <a:rPr lang="nl-NL" dirty="0" err="1" smtClean="0"/>
              <a:t>transition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bad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r>
              <a:rPr lang="nl-NL" dirty="0" smtClean="0"/>
              <a:t> is </a:t>
            </a:r>
            <a:r>
              <a:rPr lang="nl-NL" dirty="0" err="1" smtClean="0"/>
              <a:t>impossible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as long as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whole</a:t>
            </a:r>
            <a:r>
              <a:rPr lang="nl-NL" dirty="0" smtClean="0"/>
              <a:t> system </a:t>
            </a:r>
            <a:r>
              <a:rPr lang="nl-NL" dirty="0" err="1" smtClean="0"/>
              <a:t>persists</a:t>
            </a:r>
            <a:endParaRPr lang="nl-NL" dirty="0"/>
          </a:p>
          <a:p>
            <a:pPr algn="l"/>
            <a:endParaRPr lang="nl-NL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The </a:t>
            </a:r>
            <a:r>
              <a:rPr lang="nl-NL" dirty="0" err="1" smtClean="0"/>
              <a:t>occurence</a:t>
            </a:r>
            <a:r>
              <a:rPr lang="nl-NL" dirty="0" smtClean="0"/>
              <a:t> of cases of </a:t>
            </a:r>
            <a:r>
              <a:rPr lang="nl-NL" dirty="0" err="1" smtClean="0"/>
              <a:t>corruption</a:t>
            </a:r>
            <a:r>
              <a:rPr lang="nl-NL" dirty="0" smtClean="0"/>
              <a:t> </a:t>
            </a:r>
            <a:r>
              <a:rPr lang="nl-NL" dirty="0" err="1" smtClean="0"/>
              <a:t>involving</a:t>
            </a:r>
            <a:r>
              <a:rPr lang="nl-NL" dirty="0" smtClean="0"/>
              <a:t> </a:t>
            </a:r>
            <a:r>
              <a:rPr lang="nl-NL" dirty="0" err="1" smtClean="0"/>
              <a:t>government</a:t>
            </a:r>
            <a:r>
              <a:rPr lang="nl-NL" dirty="0" smtClean="0"/>
              <a:t> </a:t>
            </a:r>
            <a:r>
              <a:rPr lang="nl-NL" dirty="0" err="1" smtClean="0"/>
              <a:t>personnel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/or ministers </a:t>
            </a:r>
            <a:r>
              <a:rPr lang="nl-NL" dirty="0" err="1" smtClean="0"/>
              <a:t>will</a:t>
            </a:r>
            <a:r>
              <a:rPr lang="nl-NL" dirty="0" smtClean="0"/>
              <a:t> never </a:t>
            </a:r>
            <a:r>
              <a:rPr lang="nl-NL" dirty="0" err="1" smtClean="0"/>
              <a:t>cease</a:t>
            </a:r>
            <a:r>
              <a:rPr lang="nl-NL" dirty="0" smtClean="0"/>
              <a:t> as long as </a:t>
            </a:r>
            <a:r>
              <a:rPr lang="nl-NL" dirty="0" err="1" smtClean="0"/>
              <a:t>this</a:t>
            </a:r>
            <a:r>
              <a:rPr lang="nl-NL" dirty="0" smtClean="0"/>
              <a:t> system </a:t>
            </a:r>
            <a:r>
              <a:rPr lang="nl-NL" dirty="0" err="1" smtClean="0"/>
              <a:t>persists</a:t>
            </a:r>
            <a:r>
              <a:rPr lang="nl-NL" dirty="0" smtClean="0"/>
              <a:t>         </a:t>
            </a:r>
            <a:r>
              <a:rPr lang="nl-NL" dirty="0" err="1" smtClean="0"/>
              <a:t>just</a:t>
            </a:r>
            <a:r>
              <a:rPr lang="nl-NL" dirty="0" smtClean="0"/>
              <a:t> </a:t>
            </a:r>
            <a:r>
              <a:rPr lang="nl-NL" dirty="0" err="1" smtClean="0"/>
              <a:t>symptoms</a:t>
            </a:r>
            <a:r>
              <a:rPr lang="nl-NL" dirty="0" smtClean="0"/>
              <a:t> of a tumor</a:t>
            </a:r>
          </a:p>
          <a:p>
            <a:pPr algn="l"/>
            <a:endParaRPr lang="nl-NL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 smtClean="0"/>
              <a:t>Correction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/or </a:t>
            </a:r>
            <a:r>
              <a:rPr lang="nl-NL" dirty="0" err="1" smtClean="0"/>
              <a:t>elimination</a:t>
            </a:r>
            <a:r>
              <a:rPr lang="nl-NL" dirty="0" smtClean="0"/>
              <a:t> of </a:t>
            </a:r>
            <a:r>
              <a:rPr lang="nl-NL" dirty="0" err="1" smtClean="0"/>
              <a:t>practices</a:t>
            </a:r>
            <a:r>
              <a:rPr lang="nl-NL" dirty="0" smtClean="0"/>
              <a:t> of bad </a:t>
            </a:r>
            <a:r>
              <a:rPr lang="nl-NL" dirty="0" err="1" smtClean="0"/>
              <a:t>government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take </a:t>
            </a:r>
            <a:r>
              <a:rPr lang="nl-NL" dirty="0" err="1" smtClean="0"/>
              <a:t>place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are </a:t>
            </a:r>
            <a:r>
              <a:rPr lang="nl-NL" dirty="0" err="1" smtClean="0"/>
              <a:t>detected</a:t>
            </a:r>
            <a:r>
              <a:rPr lang="nl-NL" dirty="0" smtClean="0"/>
              <a:t> as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put as a priority in a new </a:t>
            </a:r>
            <a:r>
              <a:rPr lang="nl-NL" dirty="0" err="1" smtClean="0"/>
              <a:t>governments</a:t>
            </a:r>
            <a:r>
              <a:rPr lang="nl-NL" dirty="0" smtClean="0"/>
              <a:t> program 	</a:t>
            </a:r>
            <a:r>
              <a:rPr lang="nl-NL" dirty="0" err="1" smtClean="0"/>
              <a:t>inventarisation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prioritizing</a:t>
            </a:r>
            <a:r>
              <a:rPr lang="nl-NL" dirty="0" smtClean="0"/>
              <a:t> of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shortcomings</a:t>
            </a:r>
            <a:r>
              <a:rPr lang="nl-NL" dirty="0" smtClean="0"/>
              <a:t> in </a:t>
            </a:r>
            <a:r>
              <a:rPr lang="nl-NL" dirty="0" err="1" smtClean="0"/>
              <a:t>governments</a:t>
            </a:r>
            <a:r>
              <a:rPr lang="nl-NL" dirty="0" smtClean="0"/>
              <a:t> policy </a:t>
            </a:r>
          </a:p>
          <a:p>
            <a:pPr algn="l"/>
            <a:endParaRPr lang="nl-NL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 smtClean="0"/>
              <a:t>Once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corrections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/or </a:t>
            </a:r>
            <a:r>
              <a:rPr lang="nl-NL" dirty="0" err="1" smtClean="0"/>
              <a:t>elimination</a:t>
            </a:r>
            <a:r>
              <a:rPr lang="nl-NL" dirty="0" smtClean="0"/>
              <a:t> of </a:t>
            </a:r>
            <a:r>
              <a:rPr lang="nl-NL" dirty="0" err="1" smtClean="0"/>
              <a:t>elements</a:t>
            </a:r>
            <a:r>
              <a:rPr lang="nl-NL" dirty="0" smtClean="0"/>
              <a:t> of bad </a:t>
            </a:r>
            <a:r>
              <a:rPr lang="nl-NL" dirty="0" err="1" smtClean="0"/>
              <a:t>governance</a:t>
            </a:r>
            <a:r>
              <a:rPr lang="nl-NL" dirty="0" smtClean="0"/>
              <a:t> take </a:t>
            </a:r>
            <a:r>
              <a:rPr lang="nl-NL" dirty="0" err="1" smtClean="0"/>
              <a:t>place</a:t>
            </a:r>
            <a:r>
              <a:rPr lang="nl-NL" dirty="0" smtClean="0"/>
              <a:t>, money </a:t>
            </a:r>
            <a:r>
              <a:rPr lang="nl-NL" dirty="0" err="1" smtClean="0"/>
              <a:t>becomes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implement</a:t>
            </a:r>
            <a:r>
              <a:rPr lang="nl-NL" dirty="0" smtClean="0"/>
              <a:t> </a:t>
            </a:r>
            <a:r>
              <a:rPr lang="nl-NL" dirty="0" err="1" smtClean="0"/>
              <a:t>elements</a:t>
            </a:r>
            <a:r>
              <a:rPr lang="nl-NL" dirty="0" smtClean="0"/>
              <a:t> of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endParaRPr lang="nl-NL" dirty="0"/>
          </a:p>
        </p:txBody>
      </p:sp>
      <p:sp>
        <p:nvSpPr>
          <p:cNvPr id="4" name="PIJL-RECHTS 3"/>
          <p:cNvSpPr/>
          <p:nvPr/>
        </p:nvSpPr>
        <p:spPr>
          <a:xfrm>
            <a:off x="8074152" y="2807208"/>
            <a:ext cx="384048" cy="128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RECHTS 4"/>
          <p:cNvSpPr/>
          <p:nvPr/>
        </p:nvSpPr>
        <p:spPr>
          <a:xfrm>
            <a:off x="1139952" y="4678680"/>
            <a:ext cx="384048" cy="128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RECHTS 5"/>
          <p:cNvSpPr/>
          <p:nvPr/>
        </p:nvSpPr>
        <p:spPr>
          <a:xfrm>
            <a:off x="11006328" y="4373880"/>
            <a:ext cx="384048" cy="128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6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xfrm>
            <a:off x="24161" y="86001"/>
            <a:ext cx="65874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 smtClean="0">
                <a:solidFill>
                  <a:srgbClr val="B308EA"/>
                </a:solidFill>
                <a:latin typeface="+mn-lt"/>
              </a:rPr>
              <a:t>Checks &amp; </a:t>
            </a:r>
            <a:r>
              <a:rPr lang="nl-NL" sz="6600" dirty="0" err="1" smtClean="0">
                <a:solidFill>
                  <a:srgbClr val="B308EA"/>
                </a:solidFill>
                <a:latin typeface="+mn-lt"/>
              </a:rPr>
              <a:t>Balances</a:t>
            </a:r>
            <a:endParaRPr lang="nl-NL" sz="6600" dirty="0">
              <a:solidFill>
                <a:srgbClr val="B308EA"/>
              </a:solidFill>
              <a:latin typeface="+mn-lt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284720" y="911896"/>
          <a:ext cx="4587240" cy="474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727960" y="1490346"/>
          <a:ext cx="3276600" cy="509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Rechte verbindingslijn 8"/>
          <p:cNvCxnSpPr/>
          <p:nvPr/>
        </p:nvCxnSpPr>
        <p:spPr>
          <a:xfrm flipV="1">
            <a:off x="4785360" y="2010883"/>
            <a:ext cx="2373630" cy="2545877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1567160" y="5100799"/>
            <a:ext cx="0" cy="7796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5467350" y="5880418"/>
            <a:ext cx="6099810" cy="0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8544877" y="5490608"/>
            <a:ext cx="218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FINANCIAL STATEMENT</a:t>
            </a:r>
            <a:endParaRPr lang="nl-NL" sz="2400" b="1" dirty="0"/>
          </a:p>
        </p:txBody>
      </p:sp>
      <p:cxnSp>
        <p:nvCxnSpPr>
          <p:cNvPr id="40" name="Rechte verbindingslijn 39"/>
          <p:cNvCxnSpPr/>
          <p:nvPr/>
        </p:nvCxnSpPr>
        <p:spPr>
          <a:xfrm flipV="1">
            <a:off x="5227320" y="1808359"/>
            <a:ext cx="1783080" cy="31142"/>
          </a:xfrm>
          <a:prstGeom prst="line">
            <a:avLst/>
          </a:prstGeom>
          <a:ln w="508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5196840" y="1385456"/>
            <a:ext cx="183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Government</a:t>
            </a:r>
            <a:endParaRPr lang="nl-NL" sz="2400" dirty="0"/>
          </a:p>
        </p:txBody>
      </p:sp>
      <p:cxnSp>
        <p:nvCxnSpPr>
          <p:cNvPr id="49" name="Rechte verbindingslijn 48"/>
          <p:cNvCxnSpPr/>
          <p:nvPr/>
        </p:nvCxnSpPr>
        <p:spPr>
          <a:xfrm flipH="1">
            <a:off x="3032760" y="3083284"/>
            <a:ext cx="365760" cy="459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2982277" y="4534560"/>
            <a:ext cx="407670" cy="4872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vak 60"/>
          <p:cNvSpPr txBox="1"/>
          <p:nvPr/>
        </p:nvSpPr>
        <p:spPr>
          <a:xfrm>
            <a:off x="5324475" y="1856774"/>
            <a:ext cx="183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Policy</a:t>
            </a:r>
            <a:endParaRPr lang="nl-NL" sz="2400" dirty="0"/>
          </a:p>
        </p:txBody>
      </p:sp>
      <p:sp>
        <p:nvSpPr>
          <p:cNvPr id="53" name="Tekstvak 52"/>
          <p:cNvSpPr txBox="1"/>
          <p:nvPr/>
        </p:nvSpPr>
        <p:spPr>
          <a:xfrm>
            <a:off x="2609850" y="3598673"/>
            <a:ext cx="120396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Political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Parties</a:t>
            </a:r>
            <a:endParaRPr lang="nl-NL" sz="24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7157085" y="412009"/>
            <a:ext cx="21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70C0"/>
                </a:solidFill>
              </a:rPr>
              <a:t>CONSTITUTION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5255" y="4588166"/>
            <a:ext cx="2847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GOOD GOVERNANCE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GUARANTEED BY 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KINGDOM CHARTER</a:t>
            </a:r>
            <a:endParaRPr lang="nl-NL" sz="2000" b="1" dirty="0">
              <a:solidFill>
                <a:srgbClr val="0070C0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548640" y="1700784"/>
            <a:ext cx="1883664" cy="115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SER, IMF, CBA, </a:t>
            </a:r>
          </a:p>
          <a:p>
            <a:pPr algn="ctr"/>
            <a:r>
              <a:rPr lang="nl-NL" dirty="0" smtClean="0"/>
              <a:t>CF, NCPF, </a:t>
            </a:r>
          </a:p>
          <a:p>
            <a:pPr algn="ctr"/>
            <a:r>
              <a:rPr lang="nl-NL" dirty="0" smtClean="0"/>
              <a:t>COM. V. LENNEP</a:t>
            </a:r>
            <a:endParaRPr lang="nl-NL" dirty="0"/>
          </a:p>
        </p:txBody>
      </p:sp>
      <p:cxnSp>
        <p:nvCxnSpPr>
          <p:cNvPr id="18" name="Rechte verbindingslijn 17"/>
          <p:cNvCxnSpPr/>
          <p:nvPr/>
        </p:nvCxnSpPr>
        <p:spPr>
          <a:xfrm flipV="1">
            <a:off x="2448306" y="2296422"/>
            <a:ext cx="807339" cy="22017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7536238" y="326443"/>
            <a:ext cx="783628" cy="67295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7536238" y="343170"/>
            <a:ext cx="711145" cy="688106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9642218" y="932940"/>
            <a:ext cx="927725" cy="1080317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9649735" y="922976"/>
            <a:ext cx="791366" cy="1087845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9626017" y="2478564"/>
            <a:ext cx="943926" cy="1081861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 flipV="1">
            <a:off x="9649735" y="2451648"/>
            <a:ext cx="812533" cy="1081863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9695346" y="3984980"/>
            <a:ext cx="874597" cy="106444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V="1">
            <a:off x="9695346" y="3957633"/>
            <a:ext cx="874597" cy="10917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>
            <a:off x="1005167" y="1748508"/>
            <a:ext cx="874597" cy="106444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 flipV="1">
            <a:off x="974535" y="1748508"/>
            <a:ext cx="874597" cy="10917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3910763" y="4991278"/>
            <a:ext cx="874597" cy="106444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/>
          <p:nvPr/>
        </p:nvCxnSpPr>
        <p:spPr>
          <a:xfrm flipV="1">
            <a:off x="3910763" y="4963931"/>
            <a:ext cx="874597" cy="10917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/>
          <p:cNvCxnSpPr/>
          <p:nvPr/>
        </p:nvCxnSpPr>
        <p:spPr>
          <a:xfrm>
            <a:off x="769889" y="4576151"/>
            <a:ext cx="874597" cy="106444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V="1">
            <a:off x="769889" y="4548804"/>
            <a:ext cx="874597" cy="10917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V="1">
            <a:off x="9141041" y="5446630"/>
            <a:ext cx="874597" cy="10917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9123320" y="5481113"/>
            <a:ext cx="874597" cy="106444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flipV="1">
            <a:off x="5455920" y="2874875"/>
            <a:ext cx="953553" cy="1082758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5534876" y="2902221"/>
            <a:ext cx="874597" cy="106444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xfrm>
            <a:off x="30341" y="86001"/>
            <a:ext cx="65874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 smtClean="0">
                <a:solidFill>
                  <a:srgbClr val="B308EA"/>
                </a:solidFill>
                <a:latin typeface="+mn-lt"/>
              </a:rPr>
              <a:t>Checks &amp; </a:t>
            </a:r>
            <a:r>
              <a:rPr lang="nl-NL" sz="6600" dirty="0" err="1" smtClean="0">
                <a:solidFill>
                  <a:srgbClr val="B308EA"/>
                </a:solidFill>
                <a:latin typeface="+mn-lt"/>
              </a:rPr>
              <a:t>Balances</a:t>
            </a:r>
            <a:endParaRPr lang="nl-NL" sz="6600" dirty="0">
              <a:solidFill>
                <a:srgbClr val="B308EA"/>
              </a:solidFill>
              <a:latin typeface="+mn-lt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8813713"/>
              </p:ext>
            </p:extLst>
          </p:nvPr>
        </p:nvGraphicFramePr>
        <p:xfrm>
          <a:off x="7284720" y="911896"/>
          <a:ext cx="4587240" cy="474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903894"/>
              </p:ext>
            </p:extLst>
          </p:nvPr>
        </p:nvGraphicFramePr>
        <p:xfrm>
          <a:off x="2727960" y="1490346"/>
          <a:ext cx="3276600" cy="509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Rechte verbindingslijn 8"/>
          <p:cNvCxnSpPr/>
          <p:nvPr/>
        </p:nvCxnSpPr>
        <p:spPr>
          <a:xfrm flipV="1">
            <a:off x="4785360" y="2010883"/>
            <a:ext cx="2373630" cy="2545877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1567160" y="5100799"/>
            <a:ext cx="0" cy="7796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5467350" y="5880418"/>
            <a:ext cx="6099810" cy="0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8753336" y="5464919"/>
            <a:ext cx="2453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smtClean="0"/>
              <a:t>FINANCIAL STATEMENT</a:t>
            </a:r>
            <a:endParaRPr lang="nl-NL" sz="2400" dirty="0"/>
          </a:p>
        </p:txBody>
      </p:sp>
      <p:cxnSp>
        <p:nvCxnSpPr>
          <p:cNvPr id="40" name="Rechte verbindingslijn 39"/>
          <p:cNvCxnSpPr/>
          <p:nvPr/>
        </p:nvCxnSpPr>
        <p:spPr>
          <a:xfrm flipV="1">
            <a:off x="5227320" y="1808359"/>
            <a:ext cx="1783080" cy="31142"/>
          </a:xfrm>
          <a:prstGeom prst="line">
            <a:avLst/>
          </a:prstGeom>
          <a:ln w="508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5213985" y="1377836"/>
            <a:ext cx="183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Government</a:t>
            </a:r>
            <a:endParaRPr lang="nl-NL" sz="2400" dirty="0"/>
          </a:p>
        </p:txBody>
      </p:sp>
      <p:cxnSp>
        <p:nvCxnSpPr>
          <p:cNvPr id="49" name="Rechte verbindingslijn 48"/>
          <p:cNvCxnSpPr/>
          <p:nvPr/>
        </p:nvCxnSpPr>
        <p:spPr>
          <a:xfrm flipH="1">
            <a:off x="3032760" y="3083284"/>
            <a:ext cx="365760" cy="459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2982277" y="4534560"/>
            <a:ext cx="407670" cy="4872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vak 60"/>
          <p:cNvSpPr txBox="1"/>
          <p:nvPr/>
        </p:nvSpPr>
        <p:spPr>
          <a:xfrm>
            <a:off x="5324475" y="1856774"/>
            <a:ext cx="954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Policy</a:t>
            </a:r>
            <a:endParaRPr lang="nl-NL" sz="2400" dirty="0"/>
          </a:p>
        </p:txBody>
      </p:sp>
      <p:sp>
        <p:nvSpPr>
          <p:cNvPr id="53" name="Tekstvak 52"/>
          <p:cNvSpPr txBox="1"/>
          <p:nvPr/>
        </p:nvSpPr>
        <p:spPr>
          <a:xfrm>
            <a:off x="2609850" y="3598673"/>
            <a:ext cx="120396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Political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Parties</a:t>
            </a:r>
            <a:endParaRPr lang="nl-NL" sz="24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7029450" y="420795"/>
            <a:ext cx="212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70C0"/>
                </a:solidFill>
              </a:rPr>
              <a:t>CONSTITUTION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49863" y="4896558"/>
            <a:ext cx="2916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0070C0"/>
                </a:solidFill>
              </a:rPr>
              <a:t>GOOD GOVERNANCE</a:t>
            </a:r>
          </a:p>
          <a:p>
            <a:r>
              <a:rPr lang="nl-NL" sz="2000" b="1" dirty="0">
                <a:solidFill>
                  <a:srgbClr val="0070C0"/>
                </a:solidFill>
              </a:rPr>
              <a:t>G</a:t>
            </a:r>
            <a:r>
              <a:rPr lang="nl-NL" sz="2000" b="1" dirty="0" smtClean="0">
                <a:solidFill>
                  <a:srgbClr val="0070C0"/>
                </a:solidFill>
              </a:rPr>
              <a:t>UARANTEED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  <a:r>
              <a:rPr lang="nl-NL" sz="2000" b="1" dirty="0" smtClean="0">
                <a:solidFill>
                  <a:srgbClr val="0070C0"/>
                </a:solidFill>
              </a:rPr>
              <a:t>BY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KINGDOM CHARTER</a:t>
            </a:r>
            <a:endParaRPr lang="nl-NL" sz="2000" b="1" dirty="0">
              <a:solidFill>
                <a:srgbClr val="0070C0"/>
              </a:solidFill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2727960" y="3421692"/>
            <a:ext cx="974886" cy="1184957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2681800" y="3418113"/>
            <a:ext cx="951481" cy="1192114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528066" y="1700784"/>
            <a:ext cx="1883664" cy="115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SER, IMF, CBA, </a:t>
            </a:r>
          </a:p>
          <a:p>
            <a:pPr algn="ctr"/>
            <a:r>
              <a:rPr lang="nl-NL" dirty="0"/>
              <a:t>CF, NCPF, </a:t>
            </a:r>
          </a:p>
          <a:p>
            <a:pPr algn="ctr"/>
            <a:r>
              <a:rPr lang="nl-NL" dirty="0"/>
              <a:t>COM. V. LENNEP</a:t>
            </a:r>
          </a:p>
          <a:p>
            <a:pPr algn="ctr"/>
            <a:endParaRPr lang="nl-NL" dirty="0"/>
          </a:p>
        </p:txBody>
      </p:sp>
      <p:cxnSp>
        <p:nvCxnSpPr>
          <p:cNvPr id="23" name="Rechte verbindingslijn 22"/>
          <p:cNvCxnSpPr/>
          <p:nvPr/>
        </p:nvCxnSpPr>
        <p:spPr>
          <a:xfrm flipV="1">
            <a:off x="2448306" y="2296422"/>
            <a:ext cx="807339" cy="22017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4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970814" y="1"/>
            <a:ext cx="6221186" cy="832756"/>
          </a:xfrm>
          <a:prstGeom prst="rect">
            <a:avLst/>
          </a:prstGeom>
          <a:solidFill>
            <a:srgbClr val="224666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8"/>
            <a:ext cx="12192000" cy="68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7030A0"/>
                </a:solidFill>
              </a:rPr>
              <a:t>IDENTIFYING THE SHORTCOMINGS OF A FAILING SYSTEM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Important focus on 3 </a:t>
            </a:r>
            <a:r>
              <a:rPr lang="nl-NL" dirty="0" err="1"/>
              <a:t>areas</a:t>
            </a:r>
            <a:r>
              <a:rPr lang="nl-NL" dirty="0"/>
              <a:t> of bad </a:t>
            </a:r>
            <a:r>
              <a:rPr lang="nl-NL" dirty="0" err="1"/>
              <a:t>governance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	- </a:t>
            </a:r>
            <a:r>
              <a:rPr lang="nl-NL" dirty="0" err="1"/>
              <a:t>Political</a:t>
            </a:r>
            <a:r>
              <a:rPr lang="nl-NL" dirty="0"/>
              <a:t> patronage</a:t>
            </a:r>
          </a:p>
          <a:p>
            <a:pPr marL="0" indent="0">
              <a:buNone/>
            </a:pPr>
            <a:r>
              <a:rPr lang="nl-NL" dirty="0"/>
              <a:t>	- </a:t>
            </a:r>
            <a:r>
              <a:rPr lang="nl-NL" dirty="0" err="1"/>
              <a:t>Systematic</a:t>
            </a:r>
            <a:r>
              <a:rPr lang="nl-NL" dirty="0"/>
              <a:t> </a:t>
            </a:r>
            <a:r>
              <a:rPr lang="nl-NL" dirty="0" err="1"/>
              <a:t>deficient</a:t>
            </a:r>
            <a:r>
              <a:rPr lang="nl-NL" dirty="0"/>
              <a:t> financial </a:t>
            </a:r>
            <a:r>
              <a:rPr lang="nl-NL" dirty="0" err="1"/>
              <a:t>administration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- </a:t>
            </a:r>
            <a:r>
              <a:rPr lang="nl-NL" dirty="0" err="1"/>
              <a:t>Failing</a:t>
            </a:r>
            <a:r>
              <a:rPr lang="nl-NL" dirty="0"/>
              <a:t> &amp; </a:t>
            </a:r>
            <a:r>
              <a:rPr lang="nl-NL" dirty="0" err="1"/>
              <a:t>suspicious</a:t>
            </a:r>
            <a:r>
              <a:rPr lang="nl-NL" dirty="0"/>
              <a:t> </a:t>
            </a:r>
            <a:r>
              <a:rPr lang="nl-NL" dirty="0" err="1" smtClean="0"/>
              <a:t>projects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Huge </a:t>
            </a:r>
            <a:r>
              <a:rPr lang="nl-NL" dirty="0" err="1"/>
              <a:t>cost</a:t>
            </a:r>
            <a:r>
              <a:rPr lang="nl-NL" dirty="0"/>
              <a:t> of bad </a:t>
            </a:r>
            <a:r>
              <a:rPr lang="nl-NL" dirty="0" err="1" smtClean="0"/>
              <a:t>governance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b="1" dirty="0" smtClean="0">
                <a:solidFill>
                  <a:srgbClr val="0070C0"/>
                </a:solidFill>
              </a:rPr>
              <a:t>HOW COULD THIS BE POSSIBLE/PERMITTED DURING &gt; 30 YEARS?</a:t>
            </a:r>
            <a:endParaRPr lang="nl-NL" b="1" dirty="0">
              <a:solidFill>
                <a:srgbClr val="0070C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671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7968" y="566927"/>
            <a:ext cx="9144000" cy="1143001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B308EA"/>
                </a:solidFill>
              </a:rPr>
              <a:t>CHECKS &amp; BALANCES IN THE ARUBAN</a:t>
            </a:r>
            <a:br>
              <a:rPr lang="nl-NL" sz="3200" b="1" dirty="0" smtClean="0">
                <a:solidFill>
                  <a:srgbClr val="B308EA"/>
                </a:solidFill>
              </a:rPr>
            </a:br>
            <a:r>
              <a:rPr lang="nl-NL" sz="3200" b="1" dirty="0" smtClean="0">
                <a:solidFill>
                  <a:srgbClr val="B308EA"/>
                </a:solidFill>
              </a:rPr>
              <a:t>PARLIAMENTARY DEMOCRATIC CONSTITUTIONAL STATE</a:t>
            </a:r>
            <a:endParaRPr lang="nl-NL" sz="3200" b="1" dirty="0">
              <a:solidFill>
                <a:srgbClr val="B308EA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67968" y="3602038"/>
            <a:ext cx="9144000" cy="805370"/>
          </a:xfrm>
        </p:spPr>
        <p:txBody>
          <a:bodyPr>
            <a:noAutofit/>
          </a:bodyPr>
          <a:lstStyle/>
          <a:p>
            <a:r>
              <a:rPr lang="nl-NL" sz="6000" b="1" dirty="0" smtClean="0">
                <a:solidFill>
                  <a:srgbClr val="0070C0"/>
                </a:solidFill>
              </a:rPr>
              <a:t>IDEAL &amp; REALITY</a:t>
            </a:r>
            <a:endParaRPr lang="nl-NL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70445" y="287730"/>
            <a:ext cx="4714875" cy="177165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7300" dirty="0" smtClean="0">
                <a:solidFill>
                  <a:srgbClr val="B308EA"/>
                </a:solidFill>
                <a:latin typeface="+mn-lt"/>
              </a:rPr>
              <a:t>Trias Politica </a:t>
            </a:r>
            <a:r>
              <a:rPr lang="nl-NL" dirty="0" smtClean="0">
                <a:effectLst/>
              </a:rPr>
              <a:t/>
            </a:r>
            <a:br>
              <a:rPr lang="nl-NL" dirty="0" smtClean="0">
                <a:effectLst/>
              </a:rPr>
            </a:br>
            <a:r>
              <a:rPr lang="nl-NL" sz="4000" i="1" dirty="0" smtClean="0"/>
              <a:t>Charles de </a:t>
            </a:r>
            <a:r>
              <a:rPr lang="nl-NL" sz="4000" i="1" dirty="0" err="1" smtClean="0"/>
              <a:t>Montesquieu</a:t>
            </a:r>
            <a:r>
              <a:rPr lang="nl-NL" sz="4000" i="1" dirty="0" smtClean="0"/>
              <a:t> </a:t>
            </a:r>
            <a:br>
              <a:rPr lang="nl-NL" sz="4000" i="1" dirty="0" smtClean="0"/>
            </a:br>
            <a:r>
              <a:rPr lang="nl-NL" sz="4000" i="1" dirty="0" smtClean="0"/>
              <a:t>(1689-1755) </a:t>
            </a:r>
            <a:endParaRPr lang="nl-NL" sz="4000" dirty="0">
              <a:effectLst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54710" y="-4447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1572141990"/>
              </p:ext>
            </p:extLst>
          </p:nvPr>
        </p:nvGraphicFramePr>
        <p:xfrm>
          <a:off x="-1414462" y="614362"/>
          <a:ext cx="10017125" cy="583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8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8151" y="-14859"/>
            <a:ext cx="4616935" cy="1507230"/>
          </a:xfrm>
        </p:spPr>
        <p:txBody>
          <a:bodyPr>
            <a:noAutofit/>
          </a:bodyPr>
          <a:lstStyle/>
          <a:p>
            <a:r>
              <a:rPr lang="nl-NL" sz="6600" dirty="0">
                <a:solidFill>
                  <a:srgbClr val="B308EA"/>
                </a:solidFill>
                <a:latin typeface="+mn-lt"/>
              </a:rPr>
              <a:t>Trias Politica </a:t>
            </a:r>
            <a:endParaRPr lang="nl-NL" sz="6600" dirty="0">
              <a:solidFill>
                <a:srgbClr val="B308EA"/>
              </a:solidFill>
              <a:effectLst/>
              <a:latin typeface="+mn-lt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054710" y="-4447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1043416259"/>
              </p:ext>
            </p:extLst>
          </p:nvPr>
        </p:nvGraphicFramePr>
        <p:xfrm>
          <a:off x="-1427835" y="663445"/>
          <a:ext cx="10017125" cy="583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8315327" y="2039184"/>
            <a:ext cx="32718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 smtClean="0"/>
              <a:t>Balance</a:t>
            </a:r>
            <a:endParaRPr lang="nl-NL" sz="6600" dirty="0"/>
          </a:p>
        </p:txBody>
      </p:sp>
      <p:sp>
        <p:nvSpPr>
          <p:cNvPr id="4" name="Pijl links 3"/>
          <p:cNvSpPr/>
          <p:nvPr/>
        </p:nvSpPr>
        <p:spPr>
          <a:xfrm>
            <a:off x="5957951" y="2464595"/>
            <a:ext cx="1600200" cy="4572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 omlaag 5"/>
          <p:cNvSpPr/>
          <p:nvPr/>
        </p:nvSpPr>
        <p:spPr>
          <a:xfrm flipH="1">
            <a:off x="9645314" y="3679433"/>
            <a:ext cx="428625" cy="178200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5731727" y="5898659"/>
            <a:ext cx="6549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 smtClean="0"/>
              <a:t>Checks &amp; </a:t>
            </a:r>
            <a:r>
              <a:rPr lang="nl-NL" sz="6600" dirty="0" err="1" smtClean="0"/>
              <a:t>Balances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35163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xfrm>
            <a:off x="24161" y="86001"/>
            <a:ext cx="65874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 smtClean="0">
                <a:solidFill>
                  <a:srgbClr val="B308EA"/>
                </a:solidFill>
                <a:latin typeface="+mn-lt"/>
              </a:rPr>
              <a:t>Checks &amp; </a:t>
            </a:r>
            <a:r>
              <a:rPr lang="nl-NL" sz="6600" dirty="0" err="1" smtClean="0">
                <a:solidFill>
                  <a:srgbClr val="B308EA"/>
                </a:solidFill>
                <a:latin typeface="+mn-lt"/>
              </a:rPr>
              <a:t>Balances</a:t>
            </a:r>
            <a:endParaRPr lang="nl-NL" sz="6600" dirty="0">
              <a:solidFill>
                <a:srgbClr val="B308EA"/>
              </a:solidFill>
              <a:latin typeface="+mn-lt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1401153"/>
              </p:ext>
            </p:extLst>
          </p:nvPr>
        </p:nvGraphicFramePr>
        <p:xfrm>
          <a:off x="7284720" y="911896"/>
          <a:ext cx="4587240" cy="474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3690658"/>
              </p:ext>
            </p:extLst>
          </p:nvPr>
        </p:nvGraphicFramePr>
        <p:xfrm>
          <a:off x="2727960" y="1490346"/>
          <a:ext cx="3276600" cy="509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Rechte verbindingslijn 8"/>
          <p:cNvCxnSpPr/>
          <p:nvPr/>
        </p:nvCxnSpPr>
        <p:spPr>
          <a:xfrm flipV="1">
            <a:off x="4785360" y="2010883"/>
            <a:ext cx="2373630" cy="2545877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1567160" y="5100799"/>
            <a:ext cx="0" cy="7796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5467350" y="5880418"/>
            <a:ext cx="6099810" cy="0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8544877" y="5490608"/>
            <a:ext cx="218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FINANCIAL STATEMENT</a:t>
            </a:r>
            <a:endParaRPr lang="nl-NL" sz="2400" b="1" dirty="0"/>
          </a:p>
        </p:txBody>
      </p:sp>
      <p:cxnSp>
        <p:nvCxnSpPr>
          <p:cNvPr id="40" name="Rechte verbindingslijn 39"/>
          <p:cNvCxnSpPr/>
          <p:nvPr/>
        </p:nvCxnSpPr>
        <p:spPr>
          <a:xfrm flipV="1">
            <a:off x="5227320" y="1808359"/>
            <a:ext cx="1783080" cy="31142"/>
          </a:xfrm>
          <a:prstGeom prst="line">
            <a:avLst/>
          </a:prstGeom>
          <a:ln w="508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5196840" y="1385456"/>
            <a:ext cx="183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Government</a:t>
            </a:r>
            <a:endParaRPr lang="nl-NL" sz="2400" dirty="0"/>
          </a:p>
        </p:txBody>
      </p:sp>
      <p:cxnSp>
        <p:nvCxnSpPr>
          <p:cNvPr id="49" name="Rechte verbindingslijn 48"/>
          <p:cNvCxnSpPr/>
          <p:nvPr/>
        </p:nvCxnSpPr>
        <p:spPr>
          <a:xfrm flipH="1">
            <a:off x="3032760" y="3083284"/>
            <a:ext cx="365760" cy="459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2982277" y="4534560"/>
            <a:ext cx="407670" cy="4872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vak 60"/>
          <p:cNvSpPr txBox="1"/>
          <p:nvPr/>
        </p:nvSpPr>
        <p:spPr>
          <a:xfrm>
            <a:off x="5324475" y="1856774"/>
            <a:ext cx="183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Policy</a:t>
            </a:r>
            <a:endParaRPr lang="nl-NL" sz="2400" dirty="0"/>
          </a:p>
        </p:txBody>
      </p:sp>
      <p:sp>
        <p:nvSpPr>
          <p:cNvPr id="53" name="Tekstvak 52"/>
          <p:cNvSpPr txBox="1"/>
          <p:nvPr/>
        </p:nvSpPr>
        <p:spPr>
          <a:xfrm>
            <a:off x="2609850" y="3598673"/>
            <a:ext cx="120396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Political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Parties</a:t>
            </a:r>
            <a:endParaRPr lang="nl-NL" sz="24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7157085" y="412009"/>
            <a:ext cx="21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70C0"/>
                </a:solidFill>
              </a:rPr>
              <a:t>CONSTITUTION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5255" y="4588166"/>
            <a:ext cx="2847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GOOD GOVERNANCE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GUARANTEED BY 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KINGDOM CHARTER</a:t>
            </a:r>
            <a:endParaRPr lang="nl-NL" sz="2000" b="1" dirty="0">
              <a:solidFill>
                <a:srgbClr val="0070C0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548640" y="1700784"/>
            <a:ext cx="1883664" cy="115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SER, IMF, CBA, </a:t>
            </a:r>
          </a:p>
          <a:p>
            <a:pPr algn="ctr"/>
            <a:r>
              <a:rPr lang="nl-NL" dirty="0" smtClean="0"/>
              <a:t>CF, NCPF, </a:t>
            </a:r>
          </a:p>
          <a:p>
            <a:pPr algn="ctr"/>
            <a:r>
              <a:rPr lang="nl-NL" dirty="0" smtClean="0"/>
              <a:t>COM. V. LENNEP</a:t>
            </a:r>
            <a:endParaRPr lang="nl-NL" dirty="0"/>
          </a:p>
        </p:txBody>
      </p:sp>
      <p:cxnSp>
        <p:nvCxnSpPr>
          <p:cNvPr id="18" name="Rechte verbindingslijn 17"/>
          <p:cNvCxnSpPr/>
          <p:nvPr/>
        </p:nvCxnSpPr>
        <p:spPr>
          <a:xfrm flipV="1">
            <a:off x="2448306" y="2296422"/>
            <a:ext cx="807339" cy="22017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0850880" cy="576707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solidFill>
                  <a:srgbClr val="B308EA"/>
                </a:solidFill>
              </a:rPr>
              <a:t>IMPORTANT SISTEMATIC DEFICIENCIES OF GOVERNANCE</a:t>
            </a:r>
            <a:endParaRPr lang="nl-NL" sz="3600" b="1" dirty="0">
              <a:solidFill>
                <a:srgbClr val="B308EA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5321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b="1" dirty="0" err="1" smtClean="0"/>
              <a:t>Political</a:t>
            </a:r>
            <a:r>
              <a:rPr lang="nl-NL" b="1" dirty="0" smtClean="0"/>
              <a:t> patronage</a:t>
            </a:r>
          </a:p>
          <a:p>
            <a:pPr lvl="1"/>
            <a:r>
              <a:rPr lang="nl-NL" dirty="0" err="1" smtClean="0"/>
              <a:t>Personnel</a:t>
            </a:r>
            <a:endParaRPr lang="nl-NL" dirty="0" smtClean="0"/>
          </a:p>
          <a:p>
            <a:pPr lvl="1"/>
            <a:r>
              <a:rPr lang="nl-NL" dirty="0" smtClean="0"/>
              <a:t>Property</a:t>
            </a:r>
          </a:p>
          <a:p>
            <a:pPr lvl="1"/>
            <a:r>
              <a:rPr lang="nl-NL" dirty="0" err="1" smtClean="0"/>
              <a:t>Projects</a:t>
            </a: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b="1" dirty="0" err="1" smtClean="0"/>
              <a:t>Deficient</a:t>
            </a:r>
            <a:r>
              <a:rPr lang="nl-NL" b="1" dirty="0" smtClean="0"/>
              <a:t> financial </a:t>
            </a:r>
            <a:r>
              <a:rPr lang="nl-NL" b="1" dirty="0" err="1" smtClean="0"/>
              <a:t>administration</a:t>
            </a:r>
            <a:endParaRPr lang="nl-NL" b="1" dirty="0" smtClean="0"/>
          </a:p>
          <a:p>
            <a:pPr lvl="1"/>
            <a:r>
              <a:rPr lang="nl-NL" dirty="0" smtClean="0"/>
              <a:t>Financial </a:t>
            </a:r>
            <a:r>
              <a:rPr lang="nl-NL" dirty="0" err="1" smtClean="0"/>
              <a:t>caos</a:t>
            </a:r>
            <a:r>
              <a:rPr lang="nl-NL" dirty="0" smtClean="0"/>
              <a:t> in </a:t>
            </a:r>
            <a:r>
              <a:rPr lang="nl-NL" dirty="0" err="1" smtClean="0"/>
              <a:t>departments</a:t>
            </a:r>
            <a:endParaRPr lang="nl-NL" dirty="0" smtClean="0"/>
          </a:p>
          <a:p>
            <a:pPr lvl="1"/>
            <a:r>
              <a:rPr lang="nl-NL" dirty="0" err="1" smtClean="0"/>
              <a:t>Lack</a:t>
            </a:r>
            <a:r>
              <a:rPr lang="nl-NL" dirty="0" smtClean="0"/>
              <a:t> of control</a:t>
            </a:r>
          </a:p>
          <a:p>
            <a:pPr lvl="1"/>
            <a:r>
              <a:rPr lang="nl-NL" dirty="0" err="1" smtClean="0"/>
              <a:t>Lack</a:t>
            </a:r>
            <a:r>
              <a:rPr lang="nl-NL" dirty="0" smtClean="0"/>
              <a:t> of accountability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b="1" dirty="0" err="1" smtClean="0"/>
              <a:t>Failed</a:t>
            </a:r>
            <a:r>
              <a:rPr lang="nl-NL" b="1" dirty="0" smtClean="0"/>
              <a:t> </a:t>
            </a:r>
            <a:r>
              <a:rPr lang="nl-NL" b="1" dirty="0" err="1" smtClean="0"/>
              <a:t>and</a:t>
            </a:r>
            <a:r>
              <a:rPr lang="nl-NL" b="1" dirty="0" smtClean="0"/>
              <a:t>/or </a:t>
            </a:r>
            <a:r>
              <a:rPr lang="nl-NL" b="1" dirty="0" err="1" smtClean="0"/>
              <a:t>suspicious</a:t>
            </a:r>
            <a:r>
              <a:rPr lang="nl-NL" b="1" dirty="0" smtClean="0"/>
              <a:t> </a:t>
            </a:r>
            <a:r>
              <a:rPr lang="nl-NL" b="1" dirty="0" err="1" smtClean="0"/>
              <a:t>projects</a:t>
            </a:r>
            <a:endParaRPr lang="nl-NL" b="1" dirty="0" smtClean="0"/>
          </a:p>
          <a:p>
            <a:pPr lvl="1"/>
            <a:r>
              <a:rPr lang="nl-NL" dirty="0" err="1" smtClean="0"/>
              <a:t>Evading</a:t>
            </a:r>
            <a:r>
              <a:rPr lang="nl-NL" dirty="0" smtClean="0"/>
              <a:t>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laws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using</a:t>
            </a:r>
            <a:r>
              <a:rPr lang="nl-NL" dirty="0" smtClean="0"/>
              <a:t> loopholes (e.g. public tenders)</a:t>
            </a:r>
          </a:p>
          <a:p>
            <a:pPr lvl="1"/>
            <a:r>
              <a:rPr lang="nl-NL" dirty="0" err="1" smtClean="0"/>
              <a:t>Suspicious</a:t>
            </a:r>
            <a:r>
              <a:rPr lang="nl-NL" dirty="0" smtClean="0"/>
              <a:t> </a:t>
            </a:r>
            <a:r>
              <a:rPr lang="nl-NL" dirty="0"/>
              <a:t>procedures</a:t>
            </a:r>
          </a:p>
          <a:p>
            <a:pPr lvl="1"/>
            <a:r>
              <a:rPr lang="nl-NL" dirty="0" smtClean="0"/>
              <a:t>Out of control </a:t>
            </a:r>
            <a:r>
              <a:rPr lang="nl-NL" dirty="0" err="1" smtClean="0"/>
              <a:t>costs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572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xfrm>
            <a:off x="24161" y="86001"/>
            <a:ext cx="65874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 smtClean="0">
                <a:solidFill>
                  <a:srgbClr val="B308EA"/>
                </a:solidFill>
                <a:latin typeface="+mn-lt"/>
              </a:rPr>
              <a:t>Checks &amp; </a:t>
            </a:r>
            <a:r>
              <a:rPr lang="nl-NL" sz="6600" dirty="0" err="1" smtClean="0">
                <a:solidFill>
                  <a:srgbClr val="B308EA"/>
                </a:solidFill>
                <a:latin typeface="+mn-lt"/>
              </a:rPr>
              <a:t>Balances</a:t>
            </a:r>
            <a:endParaRPr lang="nl-NL" sz="6600" dirty="0">
              <a:solidFill>
                <a:srgbClr val="B308EA"/>
              </a:solidFill>
              <a:latin typeface="+mn-lt"/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284720" y="911896"/>
          <a:ext cx="4587240" cy="474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727960" y="1490346"/>
          <a:ext cx="3276600" cy="5093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Rechte verbindingslijn 8"/>
          <p:cNvCxnSpPr/>
          <p:nvPr/>
        </p:nvCxnSpPr>
        <p:spPr>
          <a:xfrm flipV="1">
            <a:off x="4785360" y="2010883"/>
            <a:ext cx="2373630" cy="2545877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1567160" y="5100799"/>
            <a:ext cx="0" cy="77961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5467350" y="5880418"/>
            <a:ext cx="6099810" cy="0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8544877" y="5490608"/>
            <a:ext cx="218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FINANCIAL STATEMENT</a:t>
            </a:r>
            <a:endParaRPr lang="nl-NL" sz="2400" b="1" dirty="0"/>
          </a:p>
        </p:txBody>
      </p:sp>
      <p:cxnSp>
        <p:nvCxnSpPr>
          <p:cNvPr id="40" name="Rechte verbindingslijn 39"/>
          <p:cNvCxnSpPr/>
          <p:nvPr/>
        </p:nvCxnSpPr>
        <p:spPr>
          <a:xfrm flipV="1">
            <a:off x="5227320" y="1808359"/>
            <a:ext cx="1783080" cy="31142"/>
          </a:xfrm>
          <a:prstGeom prst="line">
            <a:avLst/>
          </a:prstGeom>
          <a:ln w="508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5196840" y="1385456"/>
            <a:ext cx="183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Government</a:t>
            </a:r>
            <a:endParaRPr lang="nl-NL" sz="2400" dirty="0"/>
          </a:p>
        </p:txBody>
      </p:sp>
      <p:cxnSp>
        <p:nvCxnSpPr>
          <p:cNvPr id="49" name="Rechte verbindingslijn 48"/>
          <p:cNvCxnSpPr/>
          <p:nvPr/>
        </p:nvCxnSpPr>
        <p:spPr>
          <a:xfrm flipH="1">
            <a:off x="3032760" y="3083284"/>
            <a:ext cx="365760" cy="459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2982277" y="4534560"/>
            <a:ext cx="407670" cy="4872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vak 60"/>
          <p:cNvSpPr txBox="1"/>
          <p:nvPr/>
        </p:nvSpPr>
        <p:spPr>
          <a:xfrm>
            <a:off x="5324475" y="1856774"/>
            <a:ext cx="183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Policy</a:t>
            </a:r>
            <a:endParaRPr lang="nl-NL" sz="2400" dirty="0"/>
          </a:p>
        </p:txBody>
      </p:sp>
      <p:sp>
        <p:nvSpPr>
          <p:cNvPr id="53" name="Tekstvak 52"/>
          <p:cNvSpPr txBox="1"/>
          <p:nvPr/>
        </p:nvSpPr>
        <p:spPr>
          <a:xfrm>
            <a:off x="2609850" y="3598673"/>
            <a:ext cx="120396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err="1" smtClean="0"/>
              <a:t>Political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Parties</a:t>
            </a:r>
            <a:endParaRPr lang="nl-NL" sz="24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7157085" y="412009"/>
            <a:ext cx="21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70C0"/>
                </a:solidFill>
              </a:rPr>
              <a:t>CONSTITUTION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35255" y="4588166"/>
            <a:ext cx="2847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GOOD GOVERNANCE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GUARANTEED BY 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KINGDOM CHARTER</a:t>
            </a:r>
            <a:endParaRPr lang="nl-NL" sz="2000" b="1" dirty="0">
              <a:solidFill>
                <a:srgbClr val="0070C0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548640" y="1700784"/>
            <a:ext cx="1883664" cy="115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SER, IMF, CBA, </a:t>
            </a:r>
          </a:p>
          <a:p>
            <a:pPr algn="ctr"/>
            <a:r>
              <a:rPr lang="nl-NL" dirty="0" smtClean="0"/>
              <a:t>CF, NCPF, </a:t>
            </a:r>
          </a:p>
          <a:p>
            <a:pPr algn="ctr"/>
            <a:r>
              <a:rPr lang="nl-NL" dirty="0" smtClean="0"/>
              <a:t>COM. V. LENNEP</a:t>
            </a:r>
            <a:endParaRPr lang="nl-NL" dirty="0"/>
          </a:p>
        </p:txBody>
      </p:sp>
      <p:cxnSp>
        <p:nvCxnSpPr>
          <p:cNvPr id="18" name="Rechte verbindingslijn 17"/>
          <p:cNvCxnSpPr/>
          <p:nvPr/>
        </p:nvCxnSpPr>
        <p:spPr>
          <a:xfrm flipV="1">
            <a:off x="2448306" y="2296422"/>
            <a:ext cx="807339" cy="22017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7536238" y="326443"/>
            <a:ext cx="783628" cy="67295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7536238" y="343170"/>
            <a:ext cx="711145" cy="688106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9642218" y="932940"/>
            <a:ext cx="927725" cy="1080317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V="1">
            <a:off x="9649735" y="922976"/>
            <a:ext cx="791366" cy="1087845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9626017" y="2478564"/>
            <a:ext cx="943926" cy="1081861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 flipV="1">
            <a:off x="9649735" y="2451648"/>
            <a:ext cx="812533" cy="1081863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9695346" y="3984980"/>
            <a:ext cx="874597" cy="106444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V="1">
            <a:off x="9695346" y="3957633"/>
            <a:ext cx="874597" cy="10917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>
            <a:off x="1005167" y="1748508"/>
            <a:ext cx="874597" cy="106444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 flipV="1">
            <a:off x="974535" y="1748508"/>
            <a:ext cx="874597" cy="10917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3910763" y="4991278"/>
            <a:ext cx="874597" cy="106444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/>
          <p:nvPr/>
        </p:nvCxnSpPr>
        <p:spPr>
          <a:xfrm flipV="1">
            <a:off x="3910763" y="4963931"/>
            <a:ext cx="874597" cy="10917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/>
          <p:cNvCxnSpPr/>
          <p:nvPr/>
        </p:nvCxnSpPr>
        <p:spPr>
          <a:xfrm>
            <a:off x="769889" y="4576151"/>
            <a:ext cx="874597" cy="106444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V="1">
            <a:off x="769889" y="4548804"/>
            <a:ext cx="874597" cy="10917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flipV="1">
            <a:off x="9141041" y="5446630"/>
            <a:ext cx="874597" cy="1091789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9123320" y="5481113"/>
            <a:ext cx="874597" cy="1064442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flipV="1">
            <a:off x="5467350" y="2933465"/>
            <a:ext cx="902068" cy="1024168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5567261" y="2946155"/>
            <a:ext cx="825875" cy="1011478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80365"/>
            <a:ext cx="10884408" cy="726059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solidFill>
                  <a:srgbClr val="0070C0"/>
                </a:solidFill>
              </a:rPr>
              <a:t>GENERAL CHARACTERISTICS OF ARUBAN GOVERNANCE - 1</a:t>
            </a:r>
            <a:endParaRPr lang="nl-NL" sz="36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38858" y="996696"/>
            <a:ext cx="10257486" cy="58613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Structural</a:t>
            </a:r>
            <a:r>
              <a:rPr lang="nl-NL" dirty="0" smtClean="0"/>
              <a:t> </a:t>
            </a:r>
            <a:r>
              <a:rPr lang="nl-NL" dirty="0" err="1" smtClean="0"/>
              <a:t>violation</a:t>
            </a:r>
            <a:r>
              <a:rPr lang="nl-NL" dirty="0" smtClean="0"/>
              <a:t> of </a:t>
            </a:r>
            <a:r>
              <a:rPr lang="nl-NL" dirty="0" err="1" smtClean="0"/>
              <a:t>laws</a:t>
            </a:r>
            <a:r>
              <a:rPr lang="nl-NL" dirty="0" smtClean="0"/>
              <a:t> (e.g. </a:t>
            </a:r>
            <a:r>
              <a:rPr lang="nl-NL" dirty="0" err="1" smtClean="0"/>
              <a:t>Constitution</a:t>
            </a:r>
            <a:r>
              <a:rPr lang="nl-NL" dirty="0" smtClean="0"/>
              <a:t> &amp; </a:t>
            </a:r>
            <a:r>
              <a:rPr lang="nl-NL" dirty="0" err="1" smtClean="0"/>
              <a:t>Comptability</a:t>
            </a:r>
            <a:r>
              <a:rPr lang="nl-NL" dirty="0" smtClean="0"/>
              <a:t> </a:t>
            </a:r>
            <a:r>
              <a:rPr lang="nl-NL" dirty="0" err="1" smtClean="0"/>
              <a:t>law</a:t>
            </a:r>
            <a:r>
              <a:rPr lang="nl-NL" dirty="0" smtClean="0"/>
              <a:t>)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government</a:t>
            </a:r>
            <a:r>
              <a:rPr lang="nl-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Structural</a:t>
            </a:r>
            <a:r>
              <a:rPr lang="nl-NL" dirty="0" smtClean="0"/>
              <a:t> set-up of </a:t>
            </a:r>
            <a:r>
              <a:rPr lang="nl-NL" dirty="0" err="1" smtClean="0"/>
              <a:t>unrealistic</a:t>
            </a:r>
            <a:r>
              <a:rPr lang="nl-NL" dirty="0" smtClean="0"/>
              <a:t> budgets        </a:t>
            </a:r>
            <a:r>
              <a:rPr lang="nl-NL" dirty="0" err="1" smtClean="0"/>
              <a:t>misleading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Structural</a:t>
            </a:r>
            <a:r>
              <a:rPr lang="nl-NL" dirty="0" smtClean="0"/>
              <a:t> </a:t>
            </a:r>
            <a:r>
              <a:rPr lang="nl-NL" dirty="0" err="1" smtClean="0"/>
              <a:t>legalizing</a:t>
            </a:r>
            <a:r>
              <a:rPr lang="nl-NL" dirty="0" smtClean="0"/>
              <a:t> of </a:t>
            </a:r>
            <a:r>
              <a:rPr lang="nl-NL" dirty="0" err="1" smtClean="0"/>
              <a:t>violations</a:t>
            </a:r>
            <a:r>
              <a:rPr lang="nl-NL" dirty="0" smtClean="0"/>
              <a:t> of </a:t>
            </a:r>
            <a:r>
              <a:rPr lang="nl-NL" dirty="0" err="1" smtClean="0"/>
              <a:t>laws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unrealistic</a:t>
            </a:r>
            <a:r>
              <a:rPr lang="nl-NL" dirty="0" smtClean="0"/>
              <a:t> budgets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Parliament</a:t>
            </a:r>
            <a:r>
              <a:rPr lang="nl-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Structural</a:t>
            </a:r>
            <a:r>
              <a:rPr lang="nl-NL" dirty="0" smtClean="0"/>
              <a:t> </a:t>
            </a:r>
            <a:r>
              <a:rPr lang="nl-NL" dirty="0" err="1" smtClean="0"/>
              <a:t>disregard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serious</a:t>
            </a:r>
            <a:r>
              <a:rPr lang="nl-NL" dirty="0" smtClean="0"/>
              <a:t> </a:t>
            </a:r>
            <a:r>
              <a:rPr lang="nl-NL" dirty="0" err="1" smtClean="0"/>
              <a:t>warnings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official </a:t>
            </a:r>
            <a:r>
              <a:rPr lang="nl-NL" dirty="0" err="1" smtClean="0"/>
              <a:t>institutions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regard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financial </a:t>
            </a:r>
            <a:r>
              <a:rPr lang="nl-NL" dirty="0" err="1" smtClean="0"/>
              <a:t>administration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financial, </a:t>
            </a:r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policies</a:t>
            </a:r>
            <a:r>
              <a:rPr lang="nl-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Structural</a:t>
            </a:r>
            <a:r>
              <a:rPr lang="nl-NL" dirty="0" smtClean="0"/>
              <a:t> </a:t>
            </a:r>
            <a:r>
              <a:rPr lang="nl-NL" dirty="0" err="1" smtClean="0"/>
              <a:t>disregard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financial </a:t>
            </a:r>
            <a:r>
              <a:rPr lang="nl-NL" dirty="0" err="1" smtClean="0"/>
              <a:t>consequences</a:t>
            </a:r>
            <a:r>
              <a:rPr lang="nl-NL" dirty="0" smtClean="0"/>
              <a:t> of </a:t>
            </a:r>
            <a:r>
              <a:rPr lang="nl-NL" dirty="0" err="1" smtClean="0"/>
              <a:t>applied</a:t>
            </a:r>
            <a:r>
              <a:rPr lang="nl-NL" dirty="0" smtClean="0"/>
              <a:t> </a:t>
            </a:r>
            <a:r>
              <a:rPr lang="nl-NL" dirty="0" err="1" smtClean="0"/>
              <a:t>policies</a:t>
            </a:r>
            <a:r>
              <a:rPr lang="nl-NL" dirty="0" smtClean="0"/>
              <a:t> (e.g. SVB/AZV)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Structural</a:t>
            </a:r>
            <a:r>
              <a:rPr lang="nl-NL" dirty="0" smtClean="0"/>
              <a:t> </a:t>
            </a:r>
            <a:r>
              <a:rPr lang="nl-NL" dirty="0" err="1" smtClean="0"/>
              <a:t>neglect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important </a:t>
            </a:r>
            <a:r>
              <a:rPr lang="nl-NL" dirty="0" err="1" smtClean="0"/>
              <a:t>recommendations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improve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of </a:t>
            </a:r>
            <a:r>
              <a:rPr lang="nl-NL" dirty="0" err="1" smtClean="0"/>
              <a:t>governance</a:t>
            </a:r>
            <a:r>
              <a:rPr lang="nl-NL" dirty="0" smtClean="0"/>
              <a:t>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might</a:t>
            </a:r>
            <a:r>
              <a:rPr lang="nl-NL" dirty="0" smtClean="0"/>
              <a:t> </a:t>
            </a:r>
            <a:r>
              <a:rPr lang="nl-NL" dirty="0" err="1" smtClean="0"/>
              <a:t>mean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intentionally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choice</a:t>
            </a:r>
            <a:r>
              <a:rPr lang="nl-NL" dirty="0" smtClean="0"/>
              <a:t> was made </a:t>
            </a:r>
            <a:r>
              <a:rPr lang="nl-NL" dirty="0" err="1" smtClean="0"/>
              <a:t>for</a:t>
            </a:r>
            <a:r>
              <a:rPr lang="nl-NL" dirty="0" smtClean="0"/>
              <a:t> bad </a:t>
            </a:r>
            <a:r>
              <a:rPr lang="nl-NL" dirty="0" err="1" smtClean="0"/>
              <a:t>governance</a:t>
            </a:r>
            <a:endParaRPr lang="nl-NL" dirty="0" smtClean="0"/>
          </a:p>
        </p:txBody>
      </p:sp>
      <p:sp>
        <p:nvSpPr>
          <p:cNvPr id="4" name="Linkeraccolade 3"/>
          <p:cNvSpPr/>
          <p:nvPr/>
        </p:nvSpPr>
        <p:spPr>
          <a:xfrm>
            <a:off x="1092448" y="1106425"/>
            <a:ext cx="546410" cy="5321808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2226047" y="3464568"/>
            <a:ext cx="560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Failed</a:t>
            </a:r>
            <a:r>
              <a:rPr lang="nl-NL" sz="2800" dirty="0" smtClean="0"/>
              <a:t> </a:t>
            </a:r>
            <a:r>
              <a:rPr lang="nl-NL" sz="2800" dirty="0" err="1" smtClean="0"/>
              <a:t>Parl</a:t>
            </a:r>
            <a:r>
              <a:rPr lang="nl-NL" sz="2800" dirty="0" smtClean="0"/>
              <a:t>. </a:t>
            </a:r>
            <a:r>
              <a:rPr lang="nl-NL" sz="2800" dirty="0" err="1" smtClean="0"/>
              <a:t>Dem.</a:t>
            </a:r>
            <a:r>
              <a:rPr lang="nl-NL" sz="2800" dirty="0" smtClean="0"/>
              <a:t> </a:t>
            </a:r>
            <a:r>
              <a:rPr lang="nl-NL" sz="2800" dirty="0" err="1" smtClean="0"/>
              <a:t>Constitutional</a:t>
            </a:r>
            <a:r>
              <a:rPr lang="nl-NL" sz="2800" dirty="0" smtClean="0"/>
              <a:t> State</a:t>
            </a:r>
            <a:endParaRPr lang="nl-NL" sz="2800" dirty="0"/>
          </a:p>
        </p:txBody>
      </p:sp>
      <p:sp>
        <p:nvSpPr>
          <p:cNvPr id="6" name="PIJL-RECHTS 5"/>
          <p:cNvSpPr/>
          <p:nvPr/>
        </p:nvSpPr>
        <p:spPr>
          <a:xfrm>
            <a:off x="7973568" y="2087878"/>
            <a:ext cx="438912" cy="188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9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511</Words>
  <Application>Microsoft Office PowerPoint</Application>
  <PresentationFormat>Breedbeeld</PresentationFormat>
  <Paragraphs>166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Office-thema</vt:lpstr>
      <vt:lpstr>PowerPoint-presentatie</vt:lpstr>
      <vt:lpstr>IDENTIFYING THE SHORTCOMINGS OF A FAILING SYSTEM</vt:lpstr>
      <vt:lpstr>CHECKS &amp; BALANCES IN THE ARUBAN PARLIAMENTARY DEMOCRATIC CONSTITUTIONAL STATE</vt:lpstr>
      <vt:lpstr>Trias Politica  Charles de Montesquieu  (1689-1755) </vt:lpstr>
      <vt:lpstr>Trias Politica </vt:lpstr>
      <vt:lpstr>Checks &amp; Balances</vt:lpstr>
      <vt:lpstr>IMPORTANT SISTEMATIC DEFICIENCIES OF GOVERNANCE</vt:lpstr>
      <vt:lpstr>Checks &amp; Balances</vt:lpstr>
      <vt:lpstr>GENERAL CHARACTERISTICS OF ARUBAN GOVERNANCE - 1</vt:lpstr>
      <vt:lpstr>GENERAL CHARACTERISTICS OF ARUBAN GOVERNANCE - 2</vt:lpstr>
      <vt:lpstr>THE COMPLETE PICTURE</vt:lpstr>
      <vt:lpstr>THE HEART OF THE PROBLEM</vt:lpstr>
      <vt:lpstr>Checks &amp; Balances</vt:lpstr>
      <vt:lpstr>Checks &amp; Balances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ACTUAL DEMOCRATIC SYSTEM</dc:title>
  <dc:creator>Sabine De Groot</dc:creator>
  <cp:lastModifiedBy>Armand Hessels</cp:lastModifiedBy>
  <cp:revision>89</cp:revision>
  <dcterms:created xsi:type="dcterms:W3CDTF">2017-08-15T14:47:50Z</dcterms:created>
  <dcterms:modified xsi:type="dcterms:W3CDTF">2017-09-11T02:35:48Z</dcterms:modified>
</cp:coreProperties>
</file>