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3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4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31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4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71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72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84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16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44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13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56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DA03-B149-45F0-8ACA-80DEBC09A65A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80C3-9199-4ACF-A6E1-7B7F609E18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5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3902"/>
            <a:ext cx="10515600" cy="474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 SAMENVATTING VAN DE AANBEVELINGEN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577969" y="638344"/>
          <a:ext cx="11153957" cy="616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99"/>
                <a:gridCol w="10241359"/>
                <a:gridCol w="405599"/>
              </a:tblGrid>
              <a:tr h="21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T.A.V. POLITIEKE PARTIJEN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Politieke groeperingen hebben de rechtsvorm van een rechtspersoonlijkheid bezittende vereniging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 financiering van politieke partijen moet sluitend worden geregeld.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De mogelijkheid  van een subsidieregeling ter bevordering van een hoger niveau van functioneren.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INTEGRITEIT IN DE UITOEFENING VAN POLITIEKE EN BESTUURLIJKE FUNCTIES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Aanpassing van het Reglement van Orde van de Ministerraad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Transparantie in nevenfuncties en de </a:t>
                      </a:r>
                      <a:r>
                        <a:rPr lang="nl-NL" sz="1400" dirty="0" smtClean="0">
                          <a:effectLst/>
                        </a:rPr>
                        <a:t>vermogensposities </a:t>
                      </a:r>
                      <a:r>
                        <a:rPr lang="nl-NL" sz="1400" dirty="0">
                          <a:effectLst/>
                        </a:rPr>
                        <a:t>van ministers en </a:t>
                      </a:r>
                      <a:r>
                        <a:rPr lang="nl-NL" sz="1400" dirty="0" smtClean="0">
                          <a:effectLst/>
                        </a:rPr>
                        <a:t>parlementariërs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Aanpassing van vooral art. 31 van de Comptabiliteitsverordening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Regeling om de integriteit na te gaan van diegenen di vergunning/subsidie </a:t>
                      </a:r>
                      <a:r>
                        <a:rPr lang="nl-NL" sz="1400" dirty="0" smtClean="0">
                          <a:effectLst/>
                        </a:rPr>
                        <a:t>aanvragen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Aanpassing in het Wetboek van Strafrecht om ministers ta straffen die de wet schenden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Financiële aansprakelijkheidsstelling van politieke ambtsdragers die onwettig handelen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Uitbreiding van de autoriteit en mogelijkheden van de Algemene Rekenkamer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HET ADMINISTRATIEVE APPARAAT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Opstarten van een bewustwordingstraject om de ambtelijke integriteit te vergroten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Inhoud geven aan de ambtelijke integriteit door de invoering van een aantal instrumenten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Functionarissen aansprakelijk stellen voor niet-begrootte uitgaven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Zorg voor een optimale bezetting van CAD, ARA en de Landsrecherche en volg de aanbevelingen op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Voer trajecten uit tot verbetering van de ambtelijke organisatie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Voer een objectief en actief </a:t>
                      </a:r>
                      <a:r>
                        <a:rPr lang="nl-NL" sz="1400" dirty="0" smtClean="0">
                          <a:effectLst/>
                        </a:rPr>
                        <a:t>personeelsbeleid </a:t>
                      </a:r>
                      <a:r>
                        <a:rPr lang="nl-NL" sz="1400" dirty="0">
                          <a:effectLst/>
                        </a:rPr>
                        <a:t>op basis van strikte criteria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Laat ambtenaren stage lopen in Nederland ter vergroting van hun kwaliteit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Vergroot de flexibiliteit in honorering van personeel en voer de nieuwe Bezoldigingsregeling 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DE RELATIE BURGER - OVERHEID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Vergroot de kennis van burgers m.b.t. de Staatsregeling + de overheidsplicht voor transparantie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Stel een </a:t>
                      </a:r>
                      <a:r>
                        <a:rPr lang="nl-NL" sz="1400" dirty="0" err="1">
                          <a:effectLst/>
                        </a:rPr>
                        <a:t>Task</a:t>
                      </a:r>
                      <a:r>
                        <a:rPr lang="nl-NL" sz="1400" dirty="0">
                          <a:effectLst/>
                        </a:rPr>
                        <a:t> Force in om de bovengenoemde aanbevelingen integraal uit te voeren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9559">
        <p14:reveal/>
      </p:transition>
    </mc:Choice>
    <mc:Fallback>
      <p:transition spd="slow" advTm="179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3902"/>
            <a:ext cx="10515600" cy="724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 SAMENVATTING VAN DE AANBEVELINGEN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577969" y="819514"/>
          <a:ext cx="11153957" cy="619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999"/>
                <a:gridCol w="10241359"/>
                <a:gridCol w="405599"/>
              </a:tblGrid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T.A.V. POLITIEKE PARTIJEN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Politieke groeperingen hebben de rechtsvorm van een rechtspersoonlijkheid bezittende vereniging </a:t>
                      </a: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</a:t>
                      </a:r>
                      <a:endParaRPr lang="nl-N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De financiering van politieke partijen moet sluitend worden geregeld.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De mogelijkheid  van een subsidieregeling ter bevordering van een hoger niveau van functioneren.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INTEGRITEIT IN DE UITOEFENING VAN POLITIEKE EN BESTUURLIJKE FUNCTIES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Aanpassing van het Reglement van Orde van de Ministerraad</a:t>
                      </a: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</a:t>
                      </a:r>
                      <a:endParaRPr lang="nl-NL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Transparantie in nevenfuncties en de </a:t>
                      </a:r>
                      <a:r>
                        <a:rPr lang="nl-NL" sz="1400" dirty="0" smtClean="0">
                          <a:solidFill>
                            <a:srgbClr val="7030A0"/>
                          </a:solidFill>
                          <a:effectLst/>
                        </a:rPr>
                        <a:t>vermogensposities 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van ministers en </a:t>
                      </a:r>
                      <a:r>
                        <a:rPr lang="nl-NL" sz="1400" dirty="0" smtClean="0">
                          <a:solidFill>
                            <a:srgbClr val="7030A0"/>
                          </a:solidFill>
                          <a:effectLst/>
                        </a:rPr>
                        <a:t>parlementariërs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Aanpassing van vooral art. 31 van de Comptabiliteitsverordening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Regeling om de integriteit na te gaan van diegenen di vergunning/subsidie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aanvragen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Aanpassing in het Wetboek van Strafrecht om ministers ta straffen die de wet schenden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Financiële aansprakelijkheidsstelling van politieke ambtsdragers die onwettig handelen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Uitbreiding van de autoriteit en mogelijkheden van de Algemene Rekenkamer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HET ADMINISTRATIEVE APPARAAT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Opstarten van een bewustwordingstraject om de ambtelijke integriteit te vergroten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r>
                        <a:rPr lang="nl-NL" sz="1400" b="1" dirty="0">
                          <a:effectLst/>
                        </a:rPr>
                        <a:t>                 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Inhoud geven aan de ambtelijke integriteit door de invoering van een aantal instrumenten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Functionarissen aansprakelijk stellen voor niet-begrootte uitgaven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Zorg voor een optimale bezetting van CAD, ARA en de Landsrecherche en volg de aanbevelingen op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Voer trajecten uit tot verbetering van de ambtelijke organisatie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Voer een objectief en actief </a:t>
                      </a:r>
                      <a:r>
                        <a:rPr lang="nl-NL" sz="1400" dirty="0" smtClean="0">
                          <a:solidFill>
                            <a:srgbClr val="FF0000"/>
                          </a:solidFill>
                          <a:effectLst/>
                        </a:rPr>
                        <a:t>personeelsbeleid 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op basis van strikte criteria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Laat ambtenaren stage lopen in Nederland ter vergroting van hun kwaliteit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Vergroot de flexibiliteit in honorering van personeel en voer de nieuwe Bezoldigingsregeling in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70C0"/>
                          </a:solidFill>
                          <a:effectLst/>
                        </a:rPr>
                        <a:t>DE RELATIE BURGER - OVERHEID</a:t>
                      </a:r>
                      <a:endParaRPr lang="nl-NL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Vergroot de kennis van burgers m.b.t. de Staatsregeling + de overheidsplicht voor transparantie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Stel een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Task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Force in om de bovengenoemde aanbevelingen integraal uit te voeren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7113">
        <p14:reveal/>
      </p:transition>
    </mc:Choice>
    <mc:Fallback>
      <p:transition spd="slow" advTm="47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566</Words>
  <Application>Microsoft Office PowerPoint</Application>
  <PresentationFormat>Panorámica</PresentationFormat>
  <Paragraphs>138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EEN SAMENVATTING VAN DE AANBEVELINGEN</vt:lpstr>
      <vt:lpstr>EEN SAMENVATTING VAN DE AANBEVELINGEN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SAMENVATTING VAN DE AANBEVELINGEN</dc:title>
  <dc:creator>Karen Hessels</dc:creator>
  <cp:lastModifiedBy>Karen Hessels</cp:lastModifiedBy>
  <cp:revision>2</cp:revision>
  <dcterms:created xsi:type="dcterms:W3CDTF">2016-09-08T12:36:48Z</dcterms:created>
  <dcterms:modified xsi:type="dcterms:W3CDTF">2016-09-08T15:49:35Z</dcterms:modified>
</cp:coreProperties>
</file>