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33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41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58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0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559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3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68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47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8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55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49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F77D-6A22-4DC7-920F-7FD9DEC02AB3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50F8-CFE8-46CD-BE3F-314BAC665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4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5276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 RECAPITULASHON DI E RECOMENDASHONNAN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966155" y="612473"/>
          <a:ext cx="10127414" cy="616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337"/>
                <a:gridCol w="9298808"/>
                <a:gridCol w="368269"/>
              </a:tblGrid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 </a:t>
                      </a:r>
                      <a:r>
                        <a:rPr lang="nl-NL" sz="1400" dirty="0">
                          <a:effectLst/>
                        </a:rPr>
                        <a:t>CUANTO PARTIDO POLITICO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Agrupashon politico mester tin e forma legal di un asociashon cu tin personalidad huridico.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Regla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terminantemente</a:t>
                      </a:r>
                      <a:r>
                        <a:rPr lang="nl-NL" sz="1400" dirty="0">
                          <a:effectLst/>
                        </a:rPr>
                        <a:t> e </a:t>
                      </a:r>
                      <a:r>
                        <a:rPr lang="nl-NL" sz="1400" dirty="0" err="1">
                          <a:effectLst/>
                        </a:rPr>
                        <a:t>financiamento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partido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politico</a:t>
                      </a:r>
                      <a:r>
                        <a:rPr lang="nl-NL" sz="1400" dirty="0">
                          <a:effectLst/>
                        </a:rPr>
                        <a:t>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posibel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areglo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subsidio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eleva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nivel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funcshonamento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partido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politico</a:t>
                      </a:r>
                      <a:r>
                        <a:rPr lang="nl-NL" sz="1400" dirty="0">
                          <a:effectLst/>
                        </a:rPr>
                        <a:t>.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INTEGRIDAD DEN DESEMPEÑO DI FUNCSHON POLITICO Y DI GOBERNASHON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Adaptashon</a:t>
                      </a:r>
                      <a:r>
                        <a:rPr lang="nl-NL" sz="1400" dirty="0">
                          <a:effectLst/>
                        </a:rPr>
                        <a:t> di Reglamento di </a:t>
                      </a:r>
                      <a:r>
                        <a:rPr lang="nl-NL" sz="1400" dirty="0" err="1">
                          <a:effectLst/>
                        </a:rPr>
                        <a:t>Ordo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Conseho</a:t>
                      </a:r>
                      <a:r>
                        <a:rPr lang="nl-NL" sz="1400" dirty="0">
                          <a:effectLst/>
                        </a:rPr>
                        <a:t> di Ministro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Transparencia</a:t>
                      </a:r>
                      <a:r>
                        <a:rPr lang="nl-NL" sz="1400" dirty="0">
                          <a:effectLst/>
                        </a:rPr>
                        <a:t> den </a:t>
                      </a:r>
                      <a:r>
                        <a:rPr lang="nl-NL" sz="1400" dirty="0" err="1">
                          <a:effectLst/>
                        </a:rPr>
                        <a:t>funcshon</a:t>
                      </a:r>
                      <a:r>
                        <a:rPr lang="nl-NL" sz="1400" dirty="0">
                          <a:effectLst/>
                        </a:rPr>
                        <a:t> den </a:t>
                      </a:r>
                      <a:r>
                        <a:rPr lang="nl-NL" sz="1400" dirty="0" err="1">
                          <a:effectLst/>
                        </a:rPr>
                        <a:t>banda</a:t>
                      </a:r>
                      <a:r>
                        <a:rPr lang="nl-NL" sz="1400" dirty="0">
                          <a:effectLst/>
                        </a:rPr>
                        <a:t> y </a:t>
                      </a:r>
                      <a:r>
                        <a:rPr lang="nl-NL" sz="1400" dirty="0" err="1">
                          <a:effectLst/>
                        </a:rPr>
                        <a:t>situashon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financiero</a:t>
                      </a:r>
                      <a:r>
                        <a:rPr lang="nl-NL" sz="1400" dirty="0">
                          <a:effectLst/>
                        </a:rPr>
                        <a:t> di ministro/</a:t>
                      </a:r>
                      <a:r>
                        <a:rPr lang="nl-NL" sz="1400" dirty="0" err="1">
                          <a:effectLst/>
                        </a:rPr>
                        <a:t>parlamentario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Modifica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specialmente</a:t>
                      </a:r>
                      <a:r>
                        <a:rPr lang="nl-NL" sz="1400" dirty="0">
                          <a:effectLst/>
                        </a:rPr>
                        <a:t> art. 31 den </a:t>
                      </a:r>
                      <a:r>
                        <a:rPr lang="nl-NL" sz="1400" dirty="0" err="1">
                          <a:effectLst/>
                        </a:rPr>
                        <a:t>Ordenansa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Comptabilidad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Areglo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controla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integridad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esnan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ta </a:t>
                      </a:r>
                      <a:r>
                        <a:rPr lang="nl-NL" sz="1400" dirty="0" err="1">
                          <a:effectLst/>
                        </a:rPr>
                        <a:t>pidi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permiso</a:t>
                      </a:r>
                      <a:r>
                        <a:rPr lang="nl-NL" sz="1400" dirty="0">
                          <a:effectLst/>
                        </a:rPr>
                        <a:t>/</a:t>
                      </a:r>
                      <a:r>
                        <a:rPr lang="nl-NL" sz="1400" dirty="0" err="1">
                          <a:effectLst/>
                        </a:rPr>
                        <a:t>subsidio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Adaptashon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Codigo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Penal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castiga</a:t>
                      </a:r>
                      <a:r>
                        <a:rPr lang="nl-NL" sz="1400" dirty="0">
                          <a:effectLst/>
                        </a:rPr>
                        <a:t> ministro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a viola </a:t>
                      </a:r>
                      <a:r>
                        <a:rPr lang="nl-NL" sz="1400" dirty="0" err="1">
                          <a:effectLst/>
                        </a:rPr>
                        <a:t>ley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Responsabilisashon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financiero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funcshonario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politico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a </a:t>
                      </a:r>
                      <a:r>
                        <a:rPr lang="nl-NL" sz="1400" dirty="0" err="1">
                          <a:effectLst/>
                        </a:rPr>
                        <a:t>comete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acto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ilegal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Ampliashon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autoridad</a:t>
                      </a:r>
                      <a:r>
                        <a:rPr lang="nl-NL" sz="1400" dirty="0">
                          <a:effectLst/>
                        </a:rPr>
                        <a:t> y </a:t>
                      </a:r>
                      <a:r>
                        <a:rPr lang="nl-NL" sz="1400" dirty="0" err="1">
                          <a:effectLst/>
                        </a:rPr>
                        <a:t>posibilidadnan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Controlaria</a:t>
                      </a:r>
                      <a:r>
                        <a:rPr lang="nl-NL" sz="1400" dirty="0">
                          <a:effectLst/>
                        </a:rPr>
                        <a:t> General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APARATO ADMINISTRATIVO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Implementa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trayecto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concientisashon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integridad</a:t>
                      </a:r>
                      <a:r>
                        <a:rPr lang="nl-NL" sz="1400" dirty="0">
                          <a:effectLst/>
                        </a:rPr>
                        <a:t> di personal di </a:t>
                      </a:r>
                      <a:r>
                        <a:rPr lang="nl-NL" sz="1400" dirty="0" err="1">
                          <a:effectLst/>
                        </a:rPr>
                        <a:t>gobierno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Duna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integridad</a:t>
                      </a:r>
                      <a:r>
                        <a:rPr lang="nl-NL" sz="1400" dirty="0"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effectLst/>
                        </a:rPr>
                        <a:t>contenido</a:t>
                      </a:r>
                      <a:r>
                        <a:rPr lang="nl-NL" sz="1400" dirty="0">
                          <a:effectLst/>
                        </a:rPr>
                        <a:t> pa medio di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variedad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instrumentario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Responsabilisa</a:t>
                      </a:r>
                      <a:r>
                        <a:rPr lang="nl-NL" sz="1400" dirty="0">
                          <a:effectLst/>
                        </a:rPr>
                        <a:t> personal pa </a:t>
                      </a:r>
                      <a:r>
                        <a:rPr lang="nl-NL" sz="1400" dirty="0" err="1">
                          <a:effectLst/>
                        </a:rPr>
                        <a:t>gasto</a:t>
                      </a:r>
                      <a:r>
                        <a:rPr lang="nl-NL" sz="1400" dirty="0">
                          <a:effectLst/>
                        </a:rPr>
                        <a:t> no-</a:t>
                      </a:r>
                      <a:r>
                        <a:rPr lang="nl-NL" sz="1400" dirty="0" err="1">
                          <a:effectLst/>
                        </a:rPr>
                        <a:t>presupuesta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Percura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staf </a:t>
                      </a:r>
                      <a:r>
                        <a:rPr lang="nl-NL" sz="1400" dirty="0" err="1">
                          <a:effectLst/>
                        </a:rPr>
                        <a:t>optimal</a:t>
                      </a:r>
                      <a:r>
                        <a:rPr lang="nl-NL" sz="1400" dirty="0">
                          <a:effectLst/>
                        </a:rPr>
                        <a:t> di CAD, ARA y Landsrecherche y </a:t>
                      </a:r>
                      <a:r>
                        <a:rPr lang="nl-NL" sz="1400" dirty="0" err="1">
                          <a:effectLst/>
                        </a:rPr>
                        <a:t>sigui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nan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recomendashonnan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Implementa</a:t>
                      </a:r>
                      <a:r>
                        <a:rPr lang="nl-NL" sz="1400" dirty="0">
                          <a:effectLst/>
                        </a:rPr>
                        <a:t> e </a:t>
                      </a:r>
                      <a:r>
                        <a:rPr lang="nl-NL" sz="1400" dirty="0" err="1">
                          <a:effectLst/>
                        </a:rPr>
                        <a:t>trayectonan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mehora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organisashon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gubernamental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vigor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Hiba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maneho</a:t>
                      </a:r>
                      <a:r>
                        <a:rPr lang="nl-NL" sz="1400" dirty="0"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effectLst/>
                        </a:rPr>
                        <a:t>obhetivo</a:t>
                      </a:r>
                      <a:r>
                        <a:rPr lang="nl-NL" sz="1400" dirty="0">
                          <a:effectLst/>
                        </a:rPr>
                        <a:t> y </a:t>
                      </a:r>
                      <a:r>
                        <a:rPr lang="nl-NL" sz="1400" dirty="0" err="1">
                          <a:effectLst/>
                        </a:rPr>
                        <a:t>activo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segun</a:t>
                      </a:r>
                      <a:r>
                        <a:rPr lang="nl-NL" sz="1400" dirty="0">
                          <a:effectLst/>
                        </a:rPr>
                        <a:t> criteria </a:t>
                      </a:r>
                      <a:r>
                        <a:rPr lang="nl-NL" sz="1400" dirty="0" err="1">
                          <a:effectLst/>
                        </a:rPr>
                        <a:t>estricto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Haci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uzo</a:t>
                      </a:r>
                      <a:r>
                        <a:rPr lang="nl-NL" sz="1400" dirty="0">
                          <a:effectLst/>
                        </a:rPr>
                        <a:t> di e </a:t>
                      </a:r>
                      <a:r>
                        <a:rPr lang="nl-NL" sz="1400" dirty="0" err="1">
                          <a:effectLst/>
                        </a:rPr>
                        <a:t>posibilidad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funcionario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core</a:t>
                      </a:r>
                      <a:r>
                        <a:rPr lang="nl-NL" sz="1400" dirty="0">
                          <a:effectLst/>
                        </a:rPr>
                        <a:t> stage na </a:t>
                      </a:r>
                      <a:r>
                        <a:rPr lang="nl-NL" sz="1400" dirty="0" err="1">
                          <a:effectLst/>
                        </a:rPr>
                        <a:t>Hulanda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aumenta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nan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calidad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Engrandece</a:t>
                      </a:r>
                      <a:r>
                        <a:rPr lang="nl-NL" sz="1400" dirty="0">
                          <a:effectLst/>
                        </a:rPr>
                        <a:t> e </a:t>
                      </a:r>
                      <a:r>
                        <a:rPr lang="nl-NL" sz="1400" dirty="0" err="1">
                          <a:effectLst/>
                        </a:rPr>
                        <a:t>flexibilidad</a:t>
                      </a:r>
                      <a:r>
                        <a:rPr lang="nl-NL" sz="1400" dirty="0">
                          <a:effectLst/>
                        </a:rPr>
                        <a:t> den </a:t>
                      </a:r>
                      <a:r>
                        <a:rPr lang="nl-NL" sz="1400" dirty="0" err="1">
                          <a:effectLst/>
                        </a:rPr>
                        <a:t>pago</a:t>
                      </a:r>
                      <a:r>
                        <a:rPr lang="nl-NL" sz="1400" dirty="0"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effectLst/>
                        </a:rPr>
                        <a:t>ademas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introduci</a:t>
                      </a:r>
                      <a:r>
                        <a:rPr lang="nl-NL" sz="1400" dirty="0">
                          <a:effectLst/>
                        </a:rPr>
                        <a:t> e </a:t>
                      </a:r>
                      <a:r>
                        <a:rPr lang="nl-NL" sz="1400" dirty="0" err="1">
                          <a:effectLst/>
                        </a:rPr>
                        <a:t>Areglo</a:t>
                      </a:r>
                      <a:r>
                        <a:rPr lang="nl-NL" sz="1400" dirty="0">
                          <a:effectLst/>
                        </a:rPr>
                        <a:t> di Pago </a:t>
                      </a:r>
                      <a:r>
                        <a:rPr lang="nl-NL" sz="1400" dirty="0" err="1">
                          <a:effectLst/>
                        </a:rPr>
                        <a:t>nobo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RELASHON CIUDADANO - GOBIERNO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Aumenta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conocemento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ciudadano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Constitushon</a:t>
                      </a:r>
                      <a:r>
                        <a:rPr lang="nl-NL" sz="1400" dirty="0">
                          <a:effectLst/>
                        </a:rPr>
                        <a:t> y </a:t>
                      </a:r>
                      <a:r>
                        <a:rPr lang="nl-NL" sz="1400" dirty="0" err="1">
                          <a:effectLst/>
                        </a:rPr>
                        <a:t>obligashon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gobierno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transparencia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8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Institui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Task</a:t>
                      </a:r>
                      <a:r>
                        <a:rPr lang="nl-NL" sz="1400" dirty="0">
                          <a:effectLst/>
                        </a:rPr>
                        <a:t> Force pa </a:t>
                      </a:r>
                      <a:r>
                        <a:rPr lang="nl-NL" sz="1400" dirty="0" err="1">
                          <a:effectLst/>
                        </a:rPr>
                        <a:t>implementa</a:t>
                      </a:r>
                      <a:r>
                        <a:rPr lang="nl-NL" sz="1400" dirty="0">
                          <a:effectLst/>
                        </a:rPr>
                        <a:t> e </a:t>
                      </a:r>
                      <a:r>
                        <a:rPr lang="nl-NL" sz="1400" dirty="0" err="1">
                          <a:effectLst/>
                        </a:rPr>
                        <a:t>recomendashonnan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ariba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integralmente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17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718"/>
    </mc:Choice>
    <mc:Fallback>
      <p:transition spd="slow" advTm="25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5275"/>
            <a:ext cx="10515600" cy="7073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 RECAPITULASHON DI E RECOMENDASHONNAN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966155" y="733244"/>
          <a:ext cx="10127414" cy="616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337"/>
                <a:gridCol w="9298808"/>
                <a:gridCol w="368269"/>
              </a:tblGrid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 </a:t>
                      </a:r>
                      <a:r>
                        <a:rPr lang="nl-NL" sz="1400">
                          <a:effectLst/>
                        </a:rPr>
                        <a:t>CUANTO PARTIDO POLITICO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Agrupashon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politico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mester tin e forma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legal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asociashon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tin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personalidad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huridico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.</a:t>
                      </a:r>
                      <a:endParaRPr lang="nl-NL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endParaRPr lang="nl-N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Regla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terminantemente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e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financiamento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partido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politico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posibel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areglo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subsidio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eleva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nivel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funcshonamento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partido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politico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INTEGRIDAD DEN DESEMPEÑO DI FUNCSHON POLITICO Y DI GOBERNASHON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Adaptashon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di Reglamento di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Ordo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00B050"/>
                          </a:solidFill>
                          <a:effectLst/>
                        </a:rPr>
                        <a:t>Conseho</a:t>
                      </a:r>
                      <a:r>
                        <a:rPr lang="nl-NL" sz="1400" dirty="0">
                          <a:solidFill>
                            <a:srgbClr val="00B050"/>
                          </a:solidFill>
                          <a:effectLst/>
                        </a:rPr>
                        <a:t> di Ministro</a:t>
                      </a:r>
                      <a:endParaRPr lang="nl-NL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endParaRPr lang="nl-N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Transparencia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den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funcshon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den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banda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y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situashon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financiero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di ministro/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parlamentario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Modifica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specialmente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art. 31 den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Ordenansa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Comptabilidad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Areglo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controla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integridad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esnan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ta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pidi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permiso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subsidio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Adaptashon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Codigo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Penal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castiga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ministro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a viola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ley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Responsabilisashon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financiero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funcshonario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politico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comete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acto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ilegal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Ampliashon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autoridad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y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posibilidadnan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Controlaria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General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APARATO ADMINISTRATIVO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Implementa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un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trayecto</a:t>
                      </a:r>
                      <a:r>
                        <a:rPr lang="nl-NL" sz="1400" dirty="0">
                          <a:effectLst/>
                        </a:rPr>
                        <a:t> di </a:t>
                      </a:r>
                      <a:r>
                        <a:rPr lang="nl-NL" sz="1400" dirty="0" err="1">
                          <a:effectLst/>
                        </a:rPr>
                        <a:t>concientisashon</a:t>
                      </a:r>
                      <a:r>
                        <a:rPr lang="nl-NL" sz="1400" dirty="0">
                          <a:effectLst/>
                        </a:rPr>
                        <a:t> pa </a:t>
                      </a:r>
                      <a:r>
                        <a:rPr lang="nl-NL" sz="1400" dirty="0" err="1">
                          <a:effectLst/>
                        </a:rPr>
                        <a:t>cu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integridad</a:t>
                      </a:r>
                      <a:r>
                        <a:rPr lang="nl-NL" sz="1400" dirty="0">
                          <a:effectLst/>
                        </a:rPr>
                        <a:t> di personal di </a:t>
                      </a:r>
                      <a:r>
                        <a:rPr lang="nl-NL" sz="1400" dirty="0" err="1">
                          <a:effectLst/>
                        </a:rPr>
                        <a:t>gobierno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r>
                        <a:rPr lang="nl-NL" sz="1400" b="1" dirty="0">
                          <a:effectLst/>
                        </a:rPr>
                        <a:t>                  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12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Duna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integridad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contenido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pa medio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variedad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instrumentario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13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Responsabilisa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personal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gasto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no-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presupuesta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Percura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staf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optimal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CAD, ARA y Landsrecherche y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sigui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nan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recomendashonnan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15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Implementa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e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trayectonan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mehora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organisashon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gubernamental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vigor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Hiba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maneho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obhetivo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y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activo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segun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criteria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estricto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17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Haci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uzo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di e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posibilidad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funcionario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core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stage na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Hulanda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aumenta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nan</a:t>
                      </a:r>
                      <a:r>
                        <a:rPr lang="nl-NL" sz="14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7030A0"/>
                          </a:solidFill>
                          <a:effectLst/>
                        </a:rPr>
                        <a:t>calidad</a:t>
                      </a:r>
                      <a:endParaRPr lang="nl-NL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7030A0"/>
                          </a:solidFill>
                          <a:effectLst/>
                        </a:rPr>
                        <a:t>?</a:t>
                      </a:r>
                      <a:endParaRPr lang="nl-NL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Engrandece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e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flexibilidad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den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pago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personal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ademas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introduci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e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Areglo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Pago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nobo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RELASHON CIUDADANO - GOBIERNO</a:t>
                      </a:r>
                      <a:endParaRPr lang="nl-NL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effectLst/>
                        </a:rPr>
                        <a:t> </a:t>
                      </a:r>
                      <a:endParaRPr lang="nl-N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>
                    <a:solidFill>
                      <a:schemeClr val="accent1"/>
                    </a:solidFill>
                  </a:tcPr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19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Aumenta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conocemento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ciudadano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cu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Constitushon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y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obligashon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gobierno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di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transparencia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  <a:tr h="2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Institui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un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Task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Force pa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implementa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e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recomendashonnan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ariba</a:t>
                      </a:r>
                      <a:r>
                        <a:rPr lang="nl-NL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nl-NL" sz="1400" dirty="0" err="1">
                          <a:solidFill>
                            <a:srgbClr val="FF0000"/>
                          </a:solidFill>
                          <a:effectLst/>
                        </a:rPr>
                        <a:t>integralmente</a:t>
                      </a:r>
                      <a:endParaRPr lang="nl-NL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nl-N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36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32"/>
    </mc:Choice>
    <mc:Fallback>
      <p:transition spd="slow" advTm="9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558</Words>
  <Application>Microsoft Office PowerPoint</Application>
  <PresentationFormat>Panorámica</PresentationFormat>
  <Paragraphs>137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UN RECAPITULASHON DI E RECOMENDASHONNAN</vt:lpstr>
      <vt:lpstr>UN RECAPITULASHON DI E RECOMENDASHONNAN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RECAPITULASHON DI E RECOMENDASHONNAN</dc:title>
  <dc:creator>Karen Hessels</dc:creator>
  <cp:lastModifiedBy>Karen Hessels</cp:lastModifiedBy>
  <cp:revision>2</cp:revision>
  <dcterms:created xsi:type="dcterms:W3CDTF">2016-09-09T08:51:40Z</dcterms:created>
  <dcterms:modified xsi:type="dcterms:W3CDTF">2016-09-09T12:45:51Z</dcterms:modified>
</cp:coreProperties>
</file>