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72F-D122-498E-AB11-B962C234F5B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308C-5C30-4D03-8CAD-8749B438D1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937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72F-D122-498E-AB11-B962C234F5B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308C-5C30-4D03-8CAD-8749B438D1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001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72F-D122-498E-AB11-B962C234F5B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308C-5C30-4D03-8CAD-8749B438D1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117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72F-D122-498E-AB11-B962C234F5B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308C-5C30-4D03-8CAD-8749B438D1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100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72F-D122-498E-AB11-B962C234F5B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308C-5C30-4D03-8CAD-8749B438D1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91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72F-D122-498E-AB11-B962C234F5B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308C-5C30-4D03-8CAD-8749B438D1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033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72F-D122-498E-AB11-B962C234F5B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308C-5C30-4D03-8CAD-8749B438D1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467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72F-D122-498E-AB11-B962C234F5B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308C-5C30-4D03-8CAD-8749B438D1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874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72F-D122-498E-AB11-B962C234F5B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308C-5C30-4D03-8CAD-8749B438D1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190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72F-D122-498E-AB11-B962C234F5B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308C-5C30-4D03-8CAD-8749B438D1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471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72F-D122-498E-AB11-B962C234F5B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308C-5C30-4D03-8CAD-8749B438D1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842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F672F-D122-498E-AB11-B962C234F5B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9308C-5C30-4D03-8CAD-8749B438D1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24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INITIATIEVEN VAN DE POLITIEK OM HET KWALITEITSPROBLEEM VAN HET BESTUUR OP TE LOSSEN</a:t>
            </a:r>
            <a:endParaRPr lang="nl-NL" sz="36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65563" y="1737630"/>
            <a:ext cx="6832120" cy="454646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830">
        <p14:reveal/>
      </p:transition>
    </mc:Choice>
    <mc:Fallback>
      <p:transition spd="slow" advTm="148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619" y="365125"/>
            <a:ext cx="10895162" cy="1325563"/>
          </a:xfrm>
        </p:spPr>
        <p:txBody>
          <a:bodyPr>
            <a:noAutofit/>
          </a:bodyPr>
          <a:lstStyle/>
          <a:p>
            <a:pPr algn="ctr"/>
            <a:r>
              <a:rPr lang="en-US" sz="3700" b="1" dirty="0" smtClean="0">
                <a:solidFill>
                  <a:srgbClr val="0070C0"/>
                </a:solidFill>
              </a:rPr>
              <a:t>INITIATIEVEN VAN DE POLITIEK OM HET KWALITEITSPROBLEEM VAN HET BESTUUR OP TE LOSSEN</a:t>
            </a:r>
            <a:endParaRPr lang="nl-NL" sz="37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 smtClean="0"/>
              <a:t>Koninkrijkssymposium </a:t>
            </a:r>
            <a:r>
              <a:rPr lang="nl-NL" dirty="0" smtClean="0"/>
              <a:t>→  	- Deugdelijkheid van bestuur in kleine landen</a:t>
            </a:r>
          </a:p>
          <a:p>
            <a:pPr marL="0" indent="0">
              <a:buNone/>
            </a:pPr>
            <a:r>
              <a:rPr lang="nl-NL" dirty="0" smtClean="0"/>
              <a:t>       </a:t>
            </a:r>
            <a:r>
              <a:rPr lang="nl-NL" b="1" dirty="0" smtClean="0"/>
              <a:t>1994 – 1995              	</a:t>
            </a:r>
            <a:r>
              <a:rPr lang="nl-NL" dirty="0" smtClean="0"/>
              <a:t>- </a:t>
            </a:r>
            <a:r>
              <a:rPr lang="nl-NL" dirty="0" err="1" smtClean="0"/>
              <a:t>Clientilisme</a:t>
            </a:r>
            <a:r>
              <a:rPr lang="nl-NL" dirty="0" smtClean="0"/>
              <a:t>/politieke patronage zijn schadelijk voor 				  de gemeenschap	</a:t>
            </a:r>
          </a:p>
          <a:p>
            <a:endParaRPr lang="nl-NL" dirty="0" smtClean="0"/>
          </a:p>
          <a:p>
            <a:r>
              <a:rPr lang="nl-NL" b="1" dirty="0" smtClean="0"/>
              <a:t>Rapport </a:t>
            </a:r>
            <a:r>
              <a:rPr lang="nl-NL" b="1" dirty="0" err="1" smtClean="0"/>
              <a:t>Calidad</a:t>
            </a:r>
            <a:r>
              <a:rPr lang="nl-NL" dirty="0" smtClean="0"/>
              <a:t>	→ - Aanbevelingen om de kwaliteit van het bestuur en 		</a:t>
            </a:r>
            <a:r>
              <a:rPr lang="nl-NL" b="1" dirty="0" smtClean="0"/>
              <a:t> 1997 </a:t>
            </a:r>
            <a:r>
              <a:rPr lang="nl-NL" dirty="0" smtClean="0"/>
              <a:t>		       het politieke proces te verbeteren. 					     	     - Deugdelijkheid van bestuur is een ‘eeuwigdurend’ 				       proces dat door kritische burgers moet worden 				       	       afgedwongen	</a:t>
            </a:r>
          </a:p>
          <a:p>
            <a:pPr marL="0" indent="0">
              <a:buNone/>
            </a:pPr>
            <a:r>
              <a:rPr lang="nl-NL" dirty="0" smtClean="0"/>
              <a:t>				       </a:t>
            </a:r>
          </a:p>
          <a:p>
            <a:r>
              <a:rPr lang="nl-NL" b="1" dirty="0" smtClean="0"/>
              <a:t>Protocol 2000</a:t>
            </a:r>
            <a:r>
              <a:rPr lang="nl-NL" dirty="0" smtClean="0"/>
              <a:t>	→ - De 20 aanbevelingen van rapport </a:t>
            </a:r>
            <a:r>
              <a:rPr lang="nl-NL" dirty="0" err="1" smtClean="0"/>
              <a:t>Calidad</a:t>
            </a:r>
            <a:r>
              <a:rPr lang="nl-NL" dirty="0" smtClean="0"/>
              <a:t> worden 				       integraal uitgevoerd</a:t>
            </a:r>
          </a:p>
          <a:p>
            <a:pPr marL="0" indent="0">
              <a:buNone/>
            </a:pPr>
            <a:r>
              <a:rPr lang="nl-NL" dirty="0" smtClean="0"/>
              <a:t>			     </a:t>
            </a:r>
            <a:r>
              <a:rPr lang="nl-NL" dirty="0" smtClean="0">
                <a:solidFill>
                  <a:srgbClr val="FF0000"/>
                </a:solidFill>
              </a:rPr>
              <a:t>- </a:t>
            </a:r>
            <a:r>
              <a:rPr lang="nl-NL" b="1" dirty="0" smtClean="0">
                <a:solidFill>
                  <a:srgbClr val="FF0000"/>
                </a:solidFill>
              </a:rPr>
              <a:t>Dit proces werd  in 2001 stopgezet…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60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492"/>
    </mc:Choice>
    <mc:Fallback>
      <p:transition spd="slow" advTm="274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0.8|49.5|83.7|3.5|60.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28</Words>
  <Application>Microsoft Office PowerPoint</Application>
  <PresentationFormat>Panorámica</PresentationFormat>
  <Paragraphs>9</Paragraphs>
  <Slides>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INITIATIEVEN VAN DE POLITIEK OM HET KWALITEITSPROBLEEM VAN HET BESTUUR OP TE LOSSEN</vt:lpstr>
      <vt:lpstr>INITIATIEVEN VAN DE POLITIEK OM HET KWALITEITSPROBLEEM VAN HET BESTUUR OP TE LOSSEN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INITIATIEVEN VAN DE POLITIEK OM HET KWALITEITSPROBLEEM VAN HET BESTUUR OP TE LOSSEN</dc:title>
  <dc:creator>Karen Hessels</dc:creator>
  <cp:lastModifiedBy>Karen Hessels</cp:lastModifiedBy>
  <cp:revision>2</cp:revision>
  <dcterms:created xsi:type="dcterms:W3CDTF">2016-09-08T12:35:41Z</dcterms:created>
  <dcterms:modified xsi:type="dcterms:W3CDTF">2016-09-08T15:49:39Z</dcterms:modified>
</cp:coreProperties>
</file>