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2CFFC-3834-4BDD-A385-2B092E1EFA55}" type="datetimeFigureOut">
              <a:rPr lang="es-CO" smtClean="0"/>
              <a:t>09/09/2016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CFD48-5194-4C11-9E9A-8E80D231594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99476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2CFFC-3834-4BDD-A385-2B092E1EFA55}" type="datetimeFigureOut">
              <a:rPr lang="es-CO" smtClean="0"/>
              <a:t>09/09/2016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CFD48-5194-4C11-9E9A-8E80D231594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37768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2CFFC-3834-4BDD-A385-2B092E1EFA55}" type="datetimeFigureOut">
              <a:rPr lang="es-CO" smtClean="0"/>
              <a:t>09/09/2016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CFD48-5194-4C11-9E9A-8E80D231594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87954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2CFFC-3834-4BDD-A385-2B092E1EFA55}" type="datetimeFigureOut">
              <a:rPr lang="es-CO" smtClean="0"/>
              <a:t>09/09/2016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CFD48-5194-4C11-9E9A-8E80D231594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58331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2CFFC-3834-4BDD-A385-2B092E1EFA55}" type="datetimeFigureOut">
              <a:rPr lang="es-CO" smtClean="0"/>
              <a:t>09/09/2016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CFD48-5194-4C11-9E9A-8E80D231594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81236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2CFFC-3834-4BDD-A385-2B092E1EFA55}" type="datetimeFigureOut">
              <a:rPr lang="es-CO" smtClean="0"/>
              <a:t>09/09/2016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CFD48-5194-4C11-9E9A-8E80D231594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59473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2CFFC-3834-4BDD-A385-2B092E1EFA55}" type="datetimeFigureOut">
              <a:rPr lang="es-CO" smtClean="0"/>
              <a:t>09/09/2016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CFD48-5194-4C11-9E9A-8E80D231594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27320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2CFFC-3834-4BDD-A385-2B092E1EFA55}" type="datetimeFigureOut">
              <a:rPr lang="es-CO" smtClean="0"/>
              <a:t>09/09/2016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CFD48-5194-4C11-9E9A-8E80D231594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95413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2CFFC-3834-4BDD-A385-2B092E1EFA55}" type="datetimeFigureOut">
              <a:rPr lang="es-CO" smtClean="0"/>
              <a:t>09/09/2016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CFD48-5194-4C11-9E9A-8E80D231594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60954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2CFFC-3834-4BDD-A385-2B092E1EFA55}" type="datetimeFigureOut">
              <a:rPr lang="es-CO" smtClean="0"/>
              <a:t>09/09/2016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CFD48-5194-4C11-9E9A-8E80D231594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99257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2CFFC-3834-4BDD-A385-2B092E1EFA55}" type="datetimeFigureOut">
              <a:rPr lang="es-CO" smtClean="0"/>
              <a:t>09/09/2016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CFD48-5194-4C11-9E9A-8E80D231594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03053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22CFFC-3834-4BDD-A385-2B092E1EFA55}" type="datetimeFigureOut">
              <a:rPr lang="es-CO" smtClean="0"/>
              <a:t>09/09/2016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1CFD48-5194-4C11-9E9A-8E80D231594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98341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>
                <a:solidFill>
                  <a:srgbClr val="0070C0"/>
                </a:solidFill>
              </a:rPr>
              <a:t>Politica</a:t>
            </a:r>
            <a:r>
              <a:rPr lang="en-US" b="1" dirty="0">
                <a:solidFill>
                  <a:srgbClr val="0070C0"/>
                </a:solidFill>
              </a:rPr>
              <a:t> cu </a:t>
            </a:r>
            <a:r>
              <a:rPr lang="en-US" b="1" dirty="0" err="1">
                <a:solidFill>
                  <a:srgbClr val="0070C0"/>
                </a:solidFill>
              </a:rPr>
              <a:t>iniciativa</a:t>
            </a:r>
            <a:r>
              <a:rPr lang="en-US" b="1" dirty="0">
                <a:solidFill>
                  <a:srgbClr val="0070C0"/>
                </a:solidFill>
              </a:rPr>
              <a:t> pa </a:t>
            </a:r>
            <a:r>
              <a:rPr lang="en-US" b="1" dirty="0" err="1">
                <a:solidFill>
                  <a:srgbClr val="0070C0"/>
                </a:solidFill>
              </a:rPr>
              <a:t>solushona</a:t>
            </a:r>
            <a:r>
              <a:rPr lang="en-US" b="1" dirty="0">
                <a:solidFill>
                  <a:srgbClr val="0070C0"/>
                </a:solidFill>
              </a:rPr>
              <a:t/>
            </a:r>
            <a:br>
              <a:rPr lang="en-US" b="1" dirty="0">
                <a:solidFill>
                  <a:srgbClr val="0070C0"/>
                </a:solidFill>
              </a:rPr>
            </a:br>
            <a:r>
              <a:rPr lang="en-US" b="1" dirty="0" err="1">
                <a:solidFill>
                  <a:srgbClr val="0070C0"/>
                </a:solidFill>
              </a:rPr>
              <a:t>nos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problema</a:t>
            </a:r>
            <a:r>
              <a:rPr lang="en-US" b="1" dirty="0">
                <a:solidFill>
                  <a:srgbClr val="0070C0"/>
                </a:solidFill>
              </a:rPr>
              <a:t> di </a:t>
            </a:r>
            <a:r>
              <a:rPr lang="en-US" b="1" dirty="0" err="1">
                <a:solidFill>
                  <a:srgbClr val="0070C0"/>
                </a:solidFill>
              </a:rPr>
              <a:t>calidad</a:t>
            </a:r>
            <a:r>
              <a:rPr lang="en-US" b="1" dirty="0">
                <a:solidFill>
                  <a:srgbClr val="0070C0"/>
                </a:solidFill>
              </a:rPr>
              <a:t> di </a:t>
            </a:r>
            <a:r>
              <a:rPr lang="en-US" b="1" dirty="0" err="1">
                <a:solidFill>
                  <a:srgbClr val="0070C0"/>
                </a:solidFill>
              </a:rPr>
              <a:t>gobernashon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826664" y="1825625"/>
            <a:ext cx="6538672" cy="4351338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216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18342">
        <p14:reveal/>
      </p:transition>
    </mc:Choice>
    <mc:Fallback>
      <p:transition spd="slow" advTm="1834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4619" y="365125"/>
            <a:ext cx="10895162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 err="1" smtClean="0">
                <a:solidFill>
                  <a:srgbClr val="0070C0"/>
                </a:solidFill>
              </a:rPr>
              <a:t>Politica</a:t>
            </a:r>
            <a:r>
              <a:rPr lang="en-US" b="1" dirty="0" smtClean="0">
                <a:solidFill>
                  <a:srgbClr val="0070C0"/>
                </a:solidFill>
              </a:rPr>
              <a:t> cu </a:t>
            </a:r>
            <a:r>
              <a:rPr lang="en-US" b="1" dirty="0" err="1" smtClean="0">
                <a:solidFill>
                  <a:srgbClr val="0070C0"/>
                </a:solidFill>
              </a:rPr>
              <a:t>iniciativa</a:t>
            </a:r>
            <a:r>
              <a:rPr lang="en-US" b="1" dirty="0" smtClean="0">
                <a:solidFill>
                  <a:srgbClr val="0070C0"/>
                </a:solidFill>
              </a:rPr>
              <a:t> pa </a:t>
            </a:r>
            <a:r>
              <a:rPr lang="en-US" b="1" dirty="0" err="1" smtClean="0">
                <a:solidFill>
                  <a:srgbClr val="0070C0"/>
                </a:solidFill>
              </a:rPr>
              <a:t>solushona</a:t>
            </a:r>
            <a:r>
              <a:rPr lang="en-US" b="1" dirty="0" smtClean="0">
                <a:solidFill>
                  <a:srgbClr val="0070C0"/>
                </a:solidFill>
              </a:rPr>
              <a:t/>
            </a:r>
            <a:br>
              <a:rPr lang="en-US" b="1" dirty="0" smtClean="0">
                <a:solidFill>
                  <a:srgbClr val="0070C0"/>
                </a:solidFill>
              </a:rPr>
            </a:br>
            <a:r>
              <a:rPr lang="en-US" b="1" dirty="0" err="1" smtClean="0">
                <a:solidFill>
                  <a:srgbClr val="0070C0"/>
                </a:solidFill>
              </a:rPr>
              <a:t>nos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problema</a:t>
            </a:r>
            <a:r>
              <a:rPr lang="en-US" b="1" dirty="0" smtClean="0">
                <a:solidFill>
                  <a:srgbClr val="0070C0"/>
                </a:solidFill>
              </a:rPr>
              <a:t> di </a:t>
            </a:r>
            <a:r>
              <a:rPr lang="en-US" b="1" dirty="0" err="1" smtClean="0">
                <a:solidFill>
                  <a:srgbClr val="0070C0"/>
                </a:solidFill>
              </a:rPr>
              <a:t>calidad</a:t>
            </a:r>
            <a:r>
              <a:rPr lang="en-US" b="1" dirty="0" smtClean="0">
                <a:solidFill>
                  <a:srgbClr val="0070C0"/>
                </a:solidFill>
              </a:rPr>
              <a:t> di </a:t>
            </a:r>
            <a:r>
              <a:rPr lang="en-US" b="1" dirty="0" err="1" smtClean="0">
                <a:solidFill>
                  <a:srgbClr val="0070C0"/>
                </a:solidFill>
              </a:rPr>
              <a:t>gobernashon</a:t>
            </a:r>
            <a:endParaRPr lang="nl-NL" b="1" dirty="0">
              <a:solidFill>
                <a:srgbClr val="0070C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err="1" smtClean="0"/>
              <a:t>Simposio</a:t>
            </a:r>
            <a:r>
              <a:rPr lang="en-US" b="1" dirty="0" smtClean="0"/>
              <a:t> di </a:t>
            </a:r>
            <a:r>
              <a:rPr lang="en-US" b="1" dirty="0" err="1" smtClean="0"/>
              <a:t>Reino</a:t>
            </a:r>
            <a:r>
              <a:rPr lang="en-US" b="1" dirty="0" smtClean="0"/>
              <a:t> </a:t>
            </a:r>
            <a:r>
              <a:rPr lang="en-US" dirty="0" smtClean="0"/>
              <a:t>→  - </a:t>
            </a:r>
            <a:r>
              <a:rPr lang="en-US" dirty="0" err="1" smtClean="0"/>
              <a:t>Calidad</a:t>
            </a:r>
            <a:r>
              <a:rPr lang="en-US" dirty="0" smtClean="0"/>
              <a:t> di </a:t>
            </a:r>
            <a:r>
              <a:rPr lang="en-US" dirty="0" err="1" smtClean="0"/>
              <a:t>gobernashon</a:t>
            </a:r>
            <a:r>
              <a:rPr lang="en-US" dirty="0" smtClean="0"/>
              <a:t> di </a:t>
            </a:r>
            <a:r>
              <a:rPr lang="en-US" dirty="0" err="1" smtClean="0"/>
              <a:t>isla</a:t>
            </a:r>
            <a:r>
              <a:rPr lang="en-US" dirty="0" smtClean="0"/>
              <a:t> </a:t>
            </a:r>
            <a:r>
              <a:rPr lang="en-US" dirty="0" err="1" smtClean="0"/>
              <a:t>chikito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</a:t>
            </a:r>
            <a:r>
              <a:rPr lang="en-US" b="1" dirty="0" smtClean="0"/>
              <a:t>1994 – 1995              </a:t>
            </a:r>
            <a:r>
              <a:rPr lang="en-US" dirty="0" smtClean="0"/>
              <a:t>- </a:t>
            </a:r>
            <a:r>
              <a:rPr lang="en-US" dirty="0" err="1" smtClean="0"/>
              <a:t>Patronahe</a:t>
            </a:r>
            <a:r>
              <a:rPr lang="en-US" dirty="0" smtClean="0"/>
              <a:t> politico ta </a:t>
            </a:r>
            <a:r>
              <a:rPr lang="en-US" dirty="0" err="1" smtClean="0"/>
              <a:t>dañino</a:t>
            </a:r>
            <a:r>
              <a:rPr lang="en-US" dirty="0" smtClean="0"/>
              <a:t> 	pa </a:t>
            </a:r>
            <a:r>
              <a:rPr lang="en-US" dirty="0" err="1" smtClean="0"/>
              <a:t>comunidad</a:t>
            </a:r>
            <a:r>
              <a:rPr lang="en-US" dirty="0" smtClean="0"/>
              <a:t>	</a:t>
            </a:r>
          </a:p>
          <a:p>
            <a:endParaRPr lang="en-US" dirty="0" smtClean="0"/>
          </a:p>
          <a:p>
            <a:r>
              <a:rPr lang="en-US" b="1" dirty="0" err="1" smtClean="0"/>
              <a:t>Raport</a:t>
            </a:r>
            <a:r>
              <a:rPr lang="en-US" b="1" dirty="0" smtClean="0"/>
              <a:t> </a:t>
            </a:r>
            <a:r>
              <a:rPr lang="en-US" b="1" dirty="0" err="1" smtClean="0"/>
              <a:t>Calidad</a:t>
            </a:r>
            <a:r>
              <a:rPr lang="en-US" dirty="0" smtClean="0"/>
              <a:t>	→ - </a:t>
            </a:r>
            <a:r>
              <a:rPr lang="en-US" dirty="0" err="1" smtClean="0"/>
              <a:t>Recomendashon</a:t>
            </a:r>
            <a:r>
              <a:rPr lang="en-US" dirty="0" smtClean="0"/>
              <a:t> pa </a:t>
            </a:r>
            <a:r>
              <a:rPr lang="en-US" dirty="0" err="1" smtClean="0"/>
              <a:t>mehora</a:t>
            </a:r>
            <a:r>
              <a:rPr lang="en-US" dirty="0" smtClean="0"/>
              <a:t> </a:t>
            </a:r>
            <a:r>
              <a:rPr lang="en-US" dirty="0" err="1" smtClean="0"/>
              <a:t>calidad</a:t>
            </a:r>
            <a:r>
              <a:rPr lang="en-US" dirty="0" smtClean="0"/>
              <a:t> di 			</a:t>
            </a:r>
            <a:r>
              <a:rPr lang="en-US" b="1" dirty="0" smtClean="0"/>
              <a:t>1997</a:t>
            </a:r>
            <a:r>
              <a:rPr lang="en-US" dirty="0" smtClean="0"/>
              <a:t>		       </a:t>
            </a:r>
            <a:r>
              <a:rPr lang="en-US" dirty="0" err="1" smtClean="0"/>
              <a:t>gobernashon</a:t>
            </a:r>
            <a:r>
              <a:rPr lang="en-US" dirty="0" smtClean="0"/>
              <a:t> y e </a:t>
            </a:r>
            <a:r>
              <a:rPr lang="en-US" dirty="0" err="1" smtClean="0"/>
              <a:t>proceso</a:t>
            </a:r>
            <a:r>
              <a:rPr lang="en-US" dirty="0" smtClean="0"/>
              <a:t> politico</a:t>
            </a: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dirty="0" smtClean="0"/>
              <a:t>	     - </a:t>
            </a:r>
            <a:r>
              <a:rPr lang="en-US" dirty="0" err="1" smtClean="0"/>
              <a:t>Calidad</a:t>
            </a:r>
            <a:r>
              <a:rPr lang="en-US" dirty="0" smtClean="0"/>
              <a:t> di </a:t>
            </a:r>
            <a:r>
              <a:rPr lang="en-US" dirty="0" err="1" smtClean="0"/>
              <a:t>gobernashon</a:t>
            </a:r>
            <a:r>
              <a:rPr lang="en-US" dirty="0" smtClean="0"/>
              <a:t> ta un </a:t>
            </a:r>
            <a:r>
              <a:rPr lang="en-US" dirty="0" err="1" smtClean="0"/>
              <a:t>proceso</a:t>
            </a:r>
            <a:r>
              <a:rPr lang="en-US" dirty="0" smtClean="0"/>
              <a:t> 					       ‘</a:t>
            </a:r>
            <a:r>
              <a:rPr lang="en-US" dirty="0" err="1" smtClean="0"/>
              <a:t>eterno</a:t>
            </a:r>
            <a:r>
              <a:rPr lang="en-US" dirty="0" smtClean="0"/>
              <a:t>’ → </a:t>
            </a:r>
            <a:r>
              <a:rPr lang="en-US" dirty="0" err="1" smtClean="0"/>
              <a:t>ciudadano</a:t>
            </a:r>
            <a:r>
              <a:rPr lang="en-US" dirty="0" smtClean="0"/>
              <a:t>/com. </a:t>
            </a:r>
            <a:r>
              <a:rPr lang="en-US" dirty="0" err="1" smtClean="0"/>
              <a:t>critico</a:t>
            </a:r>
            <a:r>
              <a:rPr lang="en-US" dirty="0" smtClean="0"/>
              <a:t> </a:t>
            </a:r>
            <a:r>
              <a:rPr lang="en-US" dirty="0" err="1" smtClean="0"/>
              <a:t>mester</a:t>
            </a:r>
            <a:r>
              <a:rPr lang="en-US" dirty="0" smtClean="0"/>
              <a:t> </a:t>
            </a:r>
            <a:r>
              <a:rPr lang="en-US" dirty="0" err="1" smtClean="0"/>
              <a:t>vigila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 smtClean="0"/>
              <a:t>Protocol 2000</a:t>
            </a:r>
            <a:r>
              <a:rPr lang="en-US" dirty="0" smtClean="0"/>
              <a:t>	→ - </a:t>
            </a:r>
            <a:r>
              <a:rPr lang="en-US" dirty="0" err="1" smtClean="0"/>
              <a:t>Ehecuta</a:t>
            </a:r>
            <a:r>
              <a:rPr lang="en-US" dirty="0" smtClean="0"/>
              <a:t> </a:t>
            </a:r>
            <a:r>
              <a:rPr lang="en-US" dirty="0" err="1" smtClean="0"/>
              <a:t>integralmente</a:t>
            </a:r>
            <a:r>
              <a:rPr lang="en-US" dirty="0" smtClean="0"/>
              <a:t> e 							        </a:t>
            </a:r>
            <a:r>
              <a:rPr lang="en-US" dirty="0" err="1" smtClean="0"/>
              <a:t>recomendashonnan</a:t>
            </a:r>
            <a:r>
              <a:rPr lang="en-US" dirty="0" smtClean="0"/>
              <a:t> di </a:t>
            </a:r>
            <a:r>
              <a:rPr lang="en-US" dirty="0" err="1" smtClean="0"/>
              <a:t>Raport</a:t>
            </a:r>
            <a:r>
              <a:rPr lang="en-US" dirty="0" smtClean="0"/>
              <a:t> </a:t>
            </a:r>
            <a:r>
              <a:rPr lang="en-US" dirty="0" err="1" smtClean="0"/>
              <a:t>Calidad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     </a:t>
            </a:r>
            <a:r>
              <a:rPr lang="en-US" dirty="0" smtClean="0">
                <a:solidFill>
                  <a:srgbClr val="FF0000"/>
                </a:solidFill>
              </a:rPr>
              <a:t>- </a:t>
            </a:r>
            <a:r>
              <a:rPr lang="en-US" b="1" dirty="0" smtClean="0">
                <a:solidFill>
                  <a:srgbClr val="FF0000"/>
                </a:solidFill>
              </a:rPr>
              <a:t>A para e </a:t>
            </a:r>
            <a:r>
              <a:rPr lang="en-US" b="1" dirty="0" err="1" smtClean="0">
                <a:solidFill>
                  <a:srgbClr val="FF0000"/>
                </a:solidFill>
              </a:rPr>
              <a:t>proceso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aki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na</a:t>
            </a:r>
            <a:r>
              <a:rPr lang="en-US" b="1" dirty="0" smtClean="0">
                <a:solidFill>
                  <a:srgbClr val="FF0000"/>
                </a:solidFill>
              </a:rPr>
              <a:t> 2001…</a:t>
            </a:r>
            <a:endParaRPr lang="nl-NL" b="1" dirty="0">
              <a:solidFill>
                <a:srgbClr val="FF0000"/>
              </a:solidFill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19716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55369"/>
    </mc:Choice>
    <mc:Fallback>
      <p:transition spd="slow" advTm="3553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4.2|78.2|71.9|71|64.3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30</Words>
  <Application>Microsoft Office PowerPoint</Application>
  <PresentationFormat>Panorámica</PresentationFormat>
  <Paragraphs>10</Paragraphs>
  <Slides>2</Slides>
  <Notes>0</Notes>
  <HiddenSlides>0</HiddenSlides>
  <MMClips>2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de Office</vt:lpstr>
      <vt:lpstr>Politica cu iniciativa pa solushona nos problema di calidad di gobernashon</vt:lpstr>
      <vt:lpstr>Politica cu iniciativa pa solushona nos problema di calidad di gobernashon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Politica cu iniciativa pa solushona nos problema di calidad di gobernashon</dc:title>
  <dc:creator>Karen Hessels</dc:creator>
  <cp:lastModifiedBy>Karen Hessels</cp:lastModifiedBy>
  <cp:revision>2</cp:revision>
  <dcterms:created xsi:type="dcterms:W3CDTF">2016-09-09T07:46:35Z</dcterms:created>
  <dcterms:modified xsi:type="dcterms:W3CDTF">2016-09-09T12:39:26Z</dcterms:modified>
</cp:coreProperties>
</file>