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70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099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26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161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1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971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979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5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68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968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80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6CF6-315F-4DFA-B89C-69F6CE70FE3A}" type="datetimeFigureOut">
              <a:rPr lang="es-CO" smtClean="0"/>
              <a:t>09/09/2016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0B6E-233E-4472-9F2E-8DB08370F5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16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3- PROYECTO DUDOSO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91469" y="1509622"/>
            <a:ext cx="9525767" cy="483941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6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1713">
        <p14:reveal/>
      </p:transition>
    </mc:Choice>
    <mc:Fallback>
      <p:transition spd="slow" advTm="11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3- PROYECTO DUDOSO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ARA </a:t>
            </a:r>
            <a:r>
              <a:rPr lang="en-US" dirty="0" smtClean="0"/>
              <a:t>→	- Den </a:t>
            </a:r>
            <a:r>
              <a:rPr lang="en-US" dirty="0" err="1" smtClean="0"/>
              <a:t>practicamente</a:t>
            </a:r>
            <a:r>
              <a:rPr lang="en-US" dirty="0" smtClean="0"/>
              <a:t> tur </a:t>
            </a:r>
            <a:r>
              <a:rPr lang="en-US" dirty="0" err="1" smtClean="0"/>
              <a:t>proyecto</a:t>
            </a:r>
            <a:r>
              <a:rPr lang="en-US" dirty="0" smtClean="0"/>
              <a:t> di </a:t>
            </a:r>
            <a:r>
              <a:rPr lang="en-US" dirty="0" err="1" smtClean="0"/>
              <a:t>gobierno</a:t>
            </a:r>
            <a:r>
              <a:rPr lang="en-US" dirty="0" smtClean="0"/>
              <a:t> a viola </a:t>
            </a:r>
            <a:r>
              <a:rPr lang="en-US" dirty="0" err="1" smtClean="0"/>
              <a:t>varios</a:t>
            </a:r>
            <a:r>
              <a:rPr lang="en-US" dirty="0" smtClean="0"/>
              <a:t> 		   	  </a:t>
            </a:r>
            <a:r>
              <a:rPr lang="en-US" dirty="0" err="1" smtClean="0"/>
              <a:t>stipulashon</a:t>
            </a:r>
            <a:r>
              <a:rPr lang="en-US" dirty="0" smtClean="0"/>
              <a:t> di ley, </a:t>
            </a:r>
            <a:r>
              <a:rPr lang="en-US" dirty="0" err="1" smtClean="0"/>
              <a:t>specialmente</a:t>
            </a:r>
            <a:r>
              <a:rPr lang="en-US" dirty="0" smtClean="0"/>
              <a:t> di Ley di </a:t>
            </a:r>
            <a:r>
              <a:rPr lang="en-US" dirty="0" err="1" smtClean="0"/>
              <a:t>Comptabilidad</a:t>
            </a:r>
            <a:r>
              <a:rPr lang="en-US" dirty="0" smtClean="0"/>
              <a:t> 		   	  Ta </a:t>
            </a:r>
            <a:r>
              <a:rPr lang="en-US" dirty="0" err="1" smtClean="0"/>
              <a:t>trata</a:t>
            </a:r>
            <a:r>
              <a:rPr lang="en-US" dirty="0" smtClean="0"/>
              <a:t> </a:t>
            </a:r>
            <a:r>
              <a:rPr lang="en-US" dirty="0" err="1" smtClean="0"/>
              <a:t>e.o</a:t>
            </a:r>
            <a:r>
              <a:rPr lang="en-US" dirty="0" smtClean="0"/>
              <a:t>. di </a:t>
            </a:r>
            <a:r>
              <a:rPr lang="en-US" dirty="0" err="1"/>
              <a:t>g</a:t>
            </a:r>
            <a:r>
              <a:rPr lang="en-US" dirty="0" err="1" smtClean="0"/>
              <a:t>arantia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renobashon</a:t>
            </a:r>
            <a:r>
              <a:rPr lang="en-US" dirty="0"/>
              <a:t> </a:t>
            </a:r>
            <a:r>
              <a:rPr lang="en-US" dirty="0" smtClean="0"/>
              <a:t>di Hotel, </a:t>
            </a:r>
            <a:r>
              <a:rPr lang="en-US" dirty="0" err="1" smtClean="0"/>
              <a:t>waf</a:t>
            </a:r>
            <a:r>
              <a:rPr lang="en-US" dirty="0" smtClean="0"/>
              <a:t>, radar, 		   	  </a:t>
            </a:r>
            <a:r>
              <a:rPr lang="en-US" dirty="0" err="1" smtClean="0"/>
              <a:t>aeropuerto</a:t>
            </a:r>
            <a:r>
              <a:rPr lang="en-US" dirty="0" smtClean="0"/>
              <a:t>-</a:t>
            </a:r>
            <a:r>
              <a:rPr lang="en-US" dirty="0" err="1" smtClean="0"/>
              <a:t>Setar</a:t>
            </a:r>
            <a:r>
              <a:rPr lang="en-US" dirty="0" smtClean="0"/>
              <a:t>-FDNSN y </a:t>
            </a:r>
            <a:r>
              <a:rPr lang="en-US" dirty="0" err="1" smtClean="0"/>
              <a:t>hopi</a:t>
            </a:r>
            <a:r>
              <a:rPr lang="en-US" dirty="0" smtClean="0"/>
              <a:t>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proyecto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destaho</a:t>
            </a:r>
            <a:r>
              <a:rPr lang="en-US" dirty="0" smtClean="0"/>
              <a:t>) → 			  </a:t>
            </a:r>
            <a:r>
              <a:rPr lang="en-US" dirty="0" smtClean="0">
                <a:solidFill>
                  <a:srgbClr val="FF0000"/>
                </a:solidFill>
              </a:rPr>
              <a:t>control </a:t>
            </a:r>
            <a:r>
              <a:rPr lang="en-US" dirty="0" err="1" smtClean="0">
                <a:solidFill>
                  <a:srgbClr val="FF0000"/>
                </a:solidFill>
              </a:rPr>
              <a:t>cada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</a:t>
            </a:r>
            <a:r>
              <a:rPr lang="en-US" dirty="0" smtClean="0">
                <a:solidFill>
                  <a:srgbClr val="FF0000"/>
                </a:solidFill>
              </a:rPr>
              <a:t> ta </a:t>
            </a:r>
            <a:r>
              <a:rPr lang="en-US" dirty="0" err="1" smtClean="0">
                <a:solidFill>
                  <a:srgbClr val="FF0000"/>
                </a:solidFill>
              </a:rPr>
              <a:t>bira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menos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b="1" dirty="0" smtClean="0"/>
              <a:t>CAD</a:t>
            </a:r>
            <a:r>
              <a:rPr lang="en-US" dirty="0" smtClean="0"/>
              <a:t> →	- </a:t>
            </a:r>
            <a:r>
              <a:rPr lang="en-US" dirty="0" err="1" smtClean="0"/>
              <a:t>Ningun</a:t>
            </a:r>
            <a:r>
              <a:rPr lang="en-US" dirty="0" smtClean="0"/>
              <a:t> </a:t>
            </a:r>
            <a:r>
              <a:rPr lang="en-US" dirty="0" err="1" smtClean="0"/>
              <a:t>partido</a:t>
            </a:r>
            <a:r>
              <a:rPr lang="en-US" dirty="0" smtClean="0"/>
              <a:t> ta </a:t>
            </a:r>
            <a:r>
              <a:rPr lang="en-US" dirty="0" err="1" smtClean="0"/>
              <a:t>tuma</a:t>
            </a:r>
            <a:r>
              <a:rPr lang="en-US" dirty="0" smtClean="0"/>
              <a:t> </a:t>
            </a:r>
            <a:r>
              <a:rPr lang="en-US" dirty="0" err="1" smtClean="0"/>
              <a:t>iniciativa</a:t>
            </a:r>
            <a:r>
              <a:rPr lang="en-US" dirty="0" smtClean="0"/>
              <a:t> pa </a:t>
            </a:r>
            <a:r>
              <a:rPr lang="en-US" dirty="0" err="1" smtClean="0"/>
              <a:t>investigashon</a:t>
            </a:r>
            <a:r>
              <a:rPr lang="en-US" dirty="0" smtClean="0"/>
              <a:t> 			   	  </a:t>
            </a:r>
            <a:r>
              <a:rPr lang="en-US" dirty="0" err="1" smtClean="0"/>
              <a:t>pasobra</a:t>
            </a:r>
            <a:r>
              <a:rPr lang="en-US" dirty="0" smtClean="0"/>
              <a:t> den </a:t>
            </a:r>
            <a:r>
              <a:rPr lang="en-US" dirty="0" err="1" smtClean="0"/>
              <a:t>practicamente</a:t>
            </a:r>
            <a:r>
              <a:rPr lang="en-US" dirty="0" smtClean="0"/>
              <a:t> tur </a:t>
            </a:r>
            <a:r>
              <a:rPr lang="en-US" dirty="0" err="1" smtClean="0"/>
              <a:t>proyecto</a:t>
            </a:r>
            <a:r>
              <a:rPr lang="en-US" dirty="0" smtClean="0"/>
              <a:t> tin </a:t>
            </a:r>
            <a:r>
              <a:rPr lang="en-US" dirty="0" err="1" smtClean="0"/>
              <a:t>hende</a:t>
            </a:r>
            <a:r>
              <a:rPr lang="en-US" dirty="0" smtClean="0"/>
              <a:t> di 			   	  ambos </a:t>
            </a:r>
            <a:r>
              <a:rPr lang="en-US" dirty="0" err="1" smtClean="0"/>
              <a:t>partido</a:t>
            </a:r>
            <a:r>
              <a:rPr lang="en-US" dirty="0" smtClean="0"/>
              <a:t> </a:t>
            </a:r>
            <a:r>
              <a:rPr lang="en-US" dirty="0" err="1" smtClean="0"/>
              <a:t>envolvi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CONSECUENCIA </a:t>
            </a:r>
            <a:r>
              <a:rPr lang="en-US" dirty="0" smtClean="0"/>
              <a:t>→ - </a:t>
            </a:r>
            <a:r>
              <a:rPr lang="en-US" dirty="0" err="1" smtClean="0"/>
              <a:t>Perdida</a:t>
            </a:r>
            <a:r>
              <a:rPr lang="en-US" dirty="0" smtClean="0"/>
              <a:t> </a:t>
            </a:r>
            <a:r>
              <a:rPr lang="en-US" dirty="0" err="1" smtClean="0"/>
              <a:t>substancial</a:t>
            </a:r>
            <a:r>
              <a:rPr lang="en-US" dirty="0" smtClean="0"/>
              <a:t> di </a:t>
            </a:r>
            <a:r>
              <a:rPr lang="en-US" dirty="0" err="1" smtClean="0"/>
              <a:t>placa</a:t>
            </a:r>
            <a:r>
              <a:rPr lang="en-US" dirty="0" smtClean="0"/>
              <a:t> </a:t>
            </a:r>
            <a:r>
              <a:rPr lang="en-US" dirty="0" err="1" smtClean="0"/>
              <a:t>publico</a:t>
            </a:r>
            <a:r>
              <a:rPr lang="en-US" dirty="0" smtClean="0"/>
              <a:t> (</a:t>
            </a:r>
            <a:r>
              <a:rPr lang="en-US" dirty="0" err="1" smtClean="0"/>
              <a:t>garantia</a:t>
            </a:r>
            <a:r>
              <a:rPr lang="en-US" dirty="0" smtClean="0"/>
              <a:t>-dump)</a:t>
            </a:r>
          </a:p>
          <a:p>
            <a:pPr marL="2286000" lvl="5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3000" dirty="0" smtClean="0"/>
              <a:t>- </a:t>
            </a:r>
            <a:r>
              <a:rPr lang="en-US" sz="2800" dirty="0" err="1" smtClean="0"/>
              <a:t>Duda</a:t>
            </a:r>
            <a:r>
              <a:rPr lang="en-US" sz="2800" dirty="0" smtClean="0"/>
              <a:t> den </a:t>
            </a:r>
            <a:r>
              <a:rPr lang="en-US" sz="2800" dirty="0" err="1" smtClean="0"/>
              <a:t>prioridad</a:t>
            </a:r>
            <a:r>
              <a:rPr lang="en-US" sz="2800" dirty="0" smtClean="0"/>
              <a:t> di </a:t>
            </a:r>
            <a:r>
              <a:rPr lang="en-US" sz="2800" dirty="0" err="1" smtClean="0"/>
              <a:t>gobierno</a:t>
            </a:r>
            <a:r>
              <a:rPr lang="en-US" sz="2800" dirty="0" smtClean="0"/>
              <a:t> → </a:t>
            </a:r>
            <a:r>
              <a:rPr lang="en-US" sz="2800" b="1" dirty="0" err="1" smtClean="0">
                <a:solidFill>
                  <a:srgbClr val="FF0000"/>
                </a:solidFill>
              </a:rPr>
              <a:t>interes</a:t>
            </a:r>
            <a:r>
              <a:rPr lang="en-US" sz="2800" b="1" dirty="0" smtClean="0">
                <a:solidFill>
                  <a:srgbClr val="FF0000"/>
                </a:solidFill>
              </a:rPr>
              <a:t> general of   	    </a:t>
            </a:r>
            <a:r>
              <a:rPr lang="en-US" sz="2800" b="1" dirty="0" err="1" smtClean="0">
                <a:solidFill>
                  <a:srgbClr val="FF0000"/>
                </a:solidFill>
              </a:rPr>
              <a:t>interes</a:t>
            </a:r>
            <a:r>
              <a:rPr lang="en-US" sz="2800" b="1" dirty="0" smtClean="0">
                <a:solidFill>
                  <a:srgbClr val="FF0000"/>
                </a:solidFill>
              </a:rPr>
              <a:t> di </a:t>
            </a:r>
            <a:r>
              <a:rPr lang="en-US" sz="2800" b="1" dirty="0" err="1" smtClean="0">
                <a:solidFill>
                  <a:srgbClr val="FF0000"/>
                </a:solidFill>
              </a:rPr>
              <a:t>gobernante</a:t>
            </a:r>
            <a:r>
              <a:rPr lang="en-US" sz="2800" b="1" dirty="0" smtClean="0">
                <a:solidFill>
                  <a:srgbClr val="FF0000"/>
                </a:solidFill>
              </a:rPr>
              <a:t>/politico/</a:t>
            </a:r>
            <a:r>
              <a:rPr lang="en-US" sz="2800" b="1" dirty="0" err="1" smtClean="0">
                <a:solidFill>
                  <a:srgbClr val="FF0000"/>
                </a:solidFill>
              </a:rPr>
              <a:t>partido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prome</a:t>
            </a:r>
            <a:r>
              <a:rPr lang="en-US" sz="2800" b="1" dirty="0" smtClean="0">
                <a:solidFill>
                  <a:srgbClr val="FF0000"/>
                </a:solidFill>
              </a:rPr>
              <a:t> 	  	    </a:t>
            </a:r>
            <a:r>
              <a:rPr lang="en-US" sz="2800" b="1" dirty="0" err="1" smtClean="0">
                <a:solidFill>
                  <a:srgbClr val="FF0000"/>
                </a:solidFill>
              </a:rPr>
              <a:t>luga</a:t>
            </a:r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625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438"/>
    </mc:Choice>
    <mc:Fallback>
      <p:transition spd="slow" advTm="25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1|96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Panorámica</PresentationFormat>
  <Paragraphs>7</Paragraphs>
  <Slides>2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3- PROYECTO DUDOSO</vt:lpstr>
      <vt:lpstr>3- PROYECTO DUDOSO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 PROYECTO DUDOSO</dc:title>
  <dc:creator>Karen Hessels</dc:creator>
  <cp:lastModifiedBy>Karen Hessels</cp:lastModifiedBy>
  <cp:revision>2</cp:revision>
  <dcterms:created xsi:type="dcterms:W3CDTF">2016-09-09T07:45:36Z</dcterms:created>
  <dcterms:modified xsi:type="dcterms:W3CDTF">2016-09-09T12:32:13Z</dcterms:modified>
</cp:coreProperties>
</file>