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0330-F6F9-4046-AF16-7A9165A36315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DB19-DB3B-4267-9B29-136899FF86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362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0330-F6F9-4046-AF16-7A9165A36315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DB19-DB3B-4267-9B29-136899FF86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319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0330-F6F9-4046-AF16-7A9165A36315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DB19-DB3B-4267-9B29-136899FF86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930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0330-F6F9-4046-AF16-7A9165A36315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DB19-DB3B-4267-9B29-136899FF86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863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0330-F6F9-4046-AF16-7A9165A36315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DB19-DB3B-4267-9B29-136899FF86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006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0330-F6F9-4046-AF16-7A9165A36315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DB19-DB3B-4267-9B29-136899FF86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549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0330-F6F9-4046-AF16-7A9165A36315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DB19-DB3B-4267-9B29-136899FF86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162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0330-F6F9-4046-AF16-7A9165A36315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DB19-DB3B-4267-9B29-136899FF86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81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0330-F6F9-4046-AF16-7A9165A36315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DB19-DB3B-4267-9B29-136899FF86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653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0330-F6F9-4046-AF16-7A9165A36315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DB19-DB3B-4267-9B29-136899FF86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989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0330-F6F9-4046-AF16-7A9165A36315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DB19-DB3B-4267-9B29-136899FF86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934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0330-F6F9-4046-AF16-7A9165A36315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0DB19-DB3B-4267-9B29-136899FF86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91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3 - DUBIEUZE PROJECTEN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2064" name="Picture 16" descr="https://ansionnachfionn.files.wordpress.com/2014/10/corruption-or-patronag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84600" y="10137303"/>
            <a:ext cx="1430138" cy="72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ansionnachfionn.files.wordpress.com/2014/10/corruption-or-patron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9868320" cy="501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975">
        <p14:reveal/>
      </p:transition>
    </mc:Choice>
    <mc:Fallback>
      <p:transition spd="slow" advTm="109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3- DUBIEUZE PROJECTEN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ARA </a:t>
            </a:r>
            <a:r>
              <a:rPr lang="en-US" dirty="0" smtClean="0"/>
              <a:t>→	- In </a:t>
            </a:r>
            <a:r>
              <a:rPr lang="en-US" dirty="0" err="1" smtClean="0"/>
              <a:t>praktisch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overheidsprojecten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verschillende</a:t>
            </a:r>
            <a:r>
              <a:rPr lang="en-US" dirty="0" smtClean="0"/>
              <a:t> 			  </a:t>
            </a:r>
            <a:r>
              <a:rPr lang="en-US" dirty="0" err="1" smtClean="0"/>
              <a:t>wettelijke</a:t>
            </a:r>
            <a:r>
              <a:rPr lang="en-US" dirty="0" smtClean="0"/>
              <a:t> </a:t>
            </a:r>
            <a:r>
              <a:rPr lang="en-US" dirty="0" err="1" smtClean="0"/>
              <a:t>bepalingen</a:t>
            </a:r>
            <a:r>
              <a:rPr lang="en-US" dirty="0" smtClean="0"/>
              <a:t> </a:t>
            </a:r>
            <a:r>
              <a:rPr lang="en-US" dirty="0" err="1" smtClean="0"/>
              <a:t>geschonden</a:t>
            </a:r>
            <a:r>
              <a:rPr lang="en-US" dirty="0" smtClean="0"/>
              <a:t>, </a:t>
            </a:r>
            <a:r>
              <a:rPr lang="en-US" dirty="0" err="1" smtClean="0"/>
              <a:t>m.n</a:t>
            </a:r>
            <a:r>
              <a:rPr lang="en-US" dirty="0" smtClean="0"/>
              <a:t>. van de 				  </a:t>
            </a:r>
            <a:r>
              <a:rPr lang="en-US" dirty="0" err="1" smtClean="0"/>
              <a:t>Comptabiliteitsverordening</a:t>
            </a:r>
            <a:r>
              <a:rPr lang="en-US" dirty="0" smtClean="0"/>
              <a:t>. Het </a:t>
            </a:r>
            <a:r>
              <a:rPr lang="en-US" dirty="0" err="1" smtClean="0"/>
              <a:t>gaat</a:t>
            </a:r>
            <a:r>
              <a:rPr lang="en-US" dirty="0" smtClean="0"/>
              <a:t> </a:t>
            </a:r>
            <a:r>
              <a:rPr lang="en-US" dirty="0" err="1" smtClean="0"/>
              <a:t>o.m</a:t>
            </a:r>
            <a:r>
              <a:rPr lang="en-US" dirty="0" smtClean="0"/>
              <a:t>. om de </a:t>
            </a:r>
            <a:r>
              <a:rPr lang="en-US" dirty="0" err="1" smtClean="0"/>
              <a:t>garanties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		  </a:t>
            </a:r>
            <a:r>
              <a:rPr lang="en-US" dirty="0" err="1" smtClean="0"/>
              <a:t>vernieuwing</a:t>
            </a:r>
            <a:r>
              <a:rPr lang="en-US" dirty="0" smtClean="0"/>
              <a:t> van hotels, de haven, de </a:t>
            </a:r>
            <a:r>
              <a:rPr lang="en-US" dirty="0" err="1" smtClean="0"/>
              <a:t>luchthaven</a:t>
            </a:r>
            <a:r>
              <a:rPr lang="en-US" dirty="0" smtClean="0"/>
              <a:t>, radar, </a:t>
            </a:r>
            <a:r>
              <a:rPr lang="en-US" dirty="0" err="1" smtClean="0"/>
              <a:t>Setar</a:t>
            </a:r>
            <a:r>
              <a:rPr lang="en-US" dirty="0" smtClean="0"/>
              <a:t>, 		  FDNSN,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vele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projecten</a:t>
            </a:r>
            <a:r>
              <a:rPr lang="en-US" dirty="0" smtClean="0"/>
              <a:t> → </a:t>
            </a:r>
            <a:r>
              <a:rPr lang="en-US" dirty="0" smtClean="0">
                <a:solidFill>
                  <a:srgbClr val="FF0000"/>
                </a:solidFill>
              </a:rPr>
              <a:t>de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controle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werd</a:t>
            </a:r>
            <a:r>
              <a:rPr lang="en-US" dirty="0" smtClean="0">
                <a:solidFill>
                  <a:srgbClr val="FF0000"/>
                </a:solidFill>
              </a:rPr>
              <a:t> steeds 		  minder!</a:t>
            </a:r>
          </a:p>
          <a:p>
            <a:r>
              <a:rPr lang="en-US" b="1" dirty="0" smtClean="0"/>
              <a:t>CAD</a:t>
            </a:r>
            <a:r>
              <a:rPr lang="en-US" dirty="0" smtClean="0"/>
              <a:t> →	-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enkele</a:t>
            </a:r>
            <a:r>
              <a:rPr lang="en-US" dirty="0" smtClean="0"/>
              <a:t> </a:t>
            </a:r>
            <a:r>
              <a:rPr lang="en-US" dirty="0" err="1" smtClean="0"/>
              <a:t>partij</a:t>
            </a:r>
            <a:r>
              <a:rPr lang="en-US" dirty="0" smtClean="0"/>
              <a:t> </a:t>
            </a:r>
            <a:r>
              <a:rPr lang="en-US" dirty="0" err="1" smtClean="0"/>
              <a:t>neemt</a:t>
            </a:r>
            <a:r>
              <a:rPr lang="en-US" dirty="0" smtClean="0"/>
              <a:t> het </a:t>
            </a:r>
            <a:r>
              <a:rPr lang="en-US" dirty="0" err="1" smtClean="0"/>
              <a:t>initiatief</a:t>
            </a:r>
            <a:r>
              <a:rPr lang="en-US" dirty="0" smtClean="0"/>
              <a:t> om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		  </a:t>
            </a:r>
            <a:r>
              <a:rPr lang="en-US" dirty="0" err="1" smtClean="0"/>
              <a:t>doen</a:t>
            </a:r>
            <a:r>
              <a:rPr lang="en-US" dirty="0" smtClean="0"/>
              <a:t> want in </a:t>
            </a:r>
            <a:r>
              <a:rPr lang="en-US" dirty="0" err="1" smtClean="0"/>
              <a:t>praktisch</a:t>
            </a:r>
            <a:r>
              <a:rPr lang="en-US" dirty="0" smtClean="0"/>
              <a:t> elk project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mensen</a:t>
            </a:r>
            <a:r>
              <a:rPr lang="en-US" dirty="0" smtClean="0"/>
              <a:t> van </a:t>
            </a:r>
            <a:r>
              <a:rPr lang="en-US" dirty="0" err="1" smtClean="0"/>
              <a:t>beide</a:t>
            </a:r>
            <a:r>
              <a:rPr lang="en-US" dirty="0" smtClean="0"/>
              <a:t> 			  </a:t>
            </a:r>
            <a:r>
              <a:rPr lang="en-US" dirty="0" err="1" smtClean="0"/>
              <a:t>partijen</a:t>
            </a:r>
            <a:r>
              <a:rPr lang="en-US" dirty="0" smtClean="0"/>
              <a:t> </a:t>
            </a:r>
            <a:r>
              <a:rPr lang="en-US" dirty="0" err="1" smtClean="0"/>
              <a:t>betrokken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GEVOLG </a:t>
            </a:r>
            <a:r>
              <a:rPr lang="en-US" dirty="0" smtClean="0"/>
              <a:t>→ - </a:t>
            </a:r>
            <a:r>
              <a:rPr lang="en-US" dirty="0" err="1" smtClean="0"/>
              <a:t>Substantieel</a:t>
            </a:r>
            <a:r>
              <a:rPr lang="en-US" dirty="0" smtClean="0"/>
              <a:t> </a:t>
            </a:r>
            <a:r>
              <a:rPr lang="en-US" dirty="0" err="1" smtClean="0"/>
              <a:t>verlies</a:t>
            </a:r>
            <a:r>
              <a:rPr lang="en-US" dirty="0" smtClean="0"/>
              <a:t> van </a:t>
            </a:r>
            <a:r>
              <a:rPr lang="en-US" dirty="0" err="1" smtClean="0"/>
              <a:t>publieke</a:t>
            </a:r>
            <a:r>
              <a:rPr lang="en-US" dirty="0" smtClean="0"/>
              <a:t> </a:t>
            </a:r>
            <a:r>
              <a:rPr lang="en-US" dirty="0" err="1" smtClean="0"/>
              <a:t>gelden</a:t>
            </a:r>
            <a:r>
              <a:rPr lang="en-US" dirty="0" smtClean="0"/>
              <a:t> (</a:t>
            </a:r>
            <a:r>
              <a:rPr lang="en-US" dirty="0" err="1" smtClean="0"/>
              <a:t>garantie</a:t>
            </a:r>
            <a:r>
              <a:rPr lang="en-US" dirty="0" smtClean="0"/>
              <a:t>)</a:t>
            </a:r>
          </a:p>
          <a:p>
            <a:pPr marL="2286000" lvl="5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sz="3000" dirty="0" smtClean="0"/>
              <a:t>- </a:t>
            </a:r>
            <a:r>
              <a:rPr lang="en-US" sz="2800" dirty="0" err="1" smtClean="0"/>
              <a:t>Verdachte</a:t>
            </a:r>
            <a:r>
              <a:rPr lang="en-US" sz="2800" dirty="0" smtClean="0"/>
              <a:t> </a:t>
            </a:r>
            <a:r>
              <a:rPr lang="en-US" sz="2800" dirty="0" err="1" smtClean="0"/>
              <a:t>prioriteitstelling</a:t>
            </a:r>
            <a:r>
              <a:rPr lang="en-US" sz="2800" dirty="0" smtClean="0"/>
              <a:t> van </a:t>
            </a:r>
            <a:r>
              <a:rPr lang="en-US" sz="2800" dirty="0" err="1" smtClean="0"/>
              <a:t>bestuurders</a:t>
            </a:r>
            <a:r>
              <a:rPr lang="en-US" sz="2800" dirty="0" smtClean="0"/>
              <a:t> → </a:t>
            </a:r>
            <a:r>
              <a:rPr lang="en-US" sz="2800" b="1" dirty="0" err="1">
                <a:solidFill>
                  <a:srgbClr val="FF0000"/>
                </a:solidFill>
              </a:rPr>
              <a:t>s</a:t>
            </a:r>
            <a:r>
              <a:rPr lang="en-US" sz="2800" b="1" dirty="0" err="1" smtClean="0">
                <a:solidFill>
                  <a:srgbClr val="FF0000"/>
                </a:solidFill>
              </a:rPr>
              <a:t>taat</a:t>
            </a:r>
            <a:r>
              <a:rPr lang="en-US" sz="2800" b="1" dirty="0" smtClean="0">
                <a:solidFill>
                  <a:srgbClr val="FF0000"/>
                </a:solidFill>
              </a:rPr>
              <a:t> 	    	    het </a:t>
            </a:r>
            <a:r>
              <a:rPr lang="en-US" sz="2800" b="1" dirty="0" err="1" smtClean="0">
                <a:solidFill>
                  <a:srgbClr val="FF0000"/>
                </a:solidFill>
              </a:rPr>
              <a:t>algemeen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belang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voorop</a:t>
            </a:r>
            <a:r>
              <a:rPr lang="en-US" sz="2800" b="1" dirty="0" smtClean="0">
                <a:solidFill>
                  <a:srgbClr val="FF0000"/>
                </a:solidFill>
              </a:rPr>
              <a:t> of het </a:t>
            </a:r>
            <a:r>
              <a:rPr lang="en-US" sz="2800" b="1" dirty="0" err="1" smtClean="0">
                <a:solidFill>
                  <a:srgbClr val="FF0000"/>
                </a:solidFill>
              </a:rPr>
              <a:t>belang</a:t>
            </a:r>
            <a:r>
              <a:rPr lang="en-US" sz="2800" b="1" dirty="0" smtClean="0">
                <a:solidFill>
                  <a:srgbClr val="FF0000"/>
                </a:solidFill>
              </a:rPr>
              <a:t> van de 		    </a:t>
            </a:r>
            <a:r>
              <a:rPr lang="en-US" sz="2800" b="1" dirty="0" err="1" smtClean="0">
                <a:solidFill>
                  <a:srgbClr val="FF0000"/>
                </a:solidFill>
              </a:rPr>
              <a:t>bestuurder</a:t>
            </a:r>
            <a:r>
              <a:rPr lang="en-US" sz="2800" b="1" dirty="0" smtClean="0">
                <a:solidFill>
                  <a:srgbClr val="FF0000"/>
                </a:solidFill>
              </a:rPr>
              <a:t>/</a:t>
            </a:r>
            <a:r>
              <a:rPr lang="en-US" sz="2800" b="1" dirty="0" err="1" smtClean="0">
                <a:solidFill>
                  <a:srgbClr val="FF0000"/>
                </a:solidFill>
              </a:rPr>
              <a:t>politicus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en</a:t>
            </a:r>
            <a:r>
              <a:rPr lang="en-US" sz="2800" b="1" dirty="0" smtClean="0">
                <a:solidFill>
                  <a:srgbClr val="FF0000"/>
                </a:solidFill>
              </a:rPr>
              <a:t>/of </a:t>
            </a:r>
            <a:r>
              <a:rPr lang="en-US" sz="2800" b="1" dirty="0" err="1" smtClean="0">
                <a:solidFill>
                  <a:srgbClr val="FF0000"/>
                </a:solidFill>
              </a:rPr>
              <a:t>zijn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partij</a:t>
            </a:r>
            <a:r>
              <a:rPr lang="en-US" sz="2800" b="1" dirty="0" smtClean="0">
                <a:solidFill>
                  <a:srgbClr val="FF0000"/>
                </a:solidFill>
              </a:rPr>
              <a:t>???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nl-NL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025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887"/>
    </mc:Choice>
    <mc:Fallback>
      <p:transition spd="slow" advTm="187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4.4|73.3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9</Words>
  <Application>Microsoft Office PowerPoint</Application>
  <PresentationFormat>Panorámica</PresentationFormat>
  <Paragraphs>6</Paragraphs>
  <Slides>2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3 - DUBIEUZE PROJECTEN</vt:lpstr>
      <vt:lpstr>3- DUBIEUZE PROJECTEN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3 - DUBIEUZE PROJECTEN</dc:title>
  <dc:creator>Karen Hessels</dc:creator>
  <cp:lastModifiedBy>Karen Hessels</cp:lastModifiedBy>
  <cp:revision>2</cp:revision>
  <dcterms:created xsi:type="dcterms:W3CDTF">2016-09-08T12:34:48Z</dcterms:created>
  <dcterms:modified xsi:type="dcterms:W3CDTF">2016-09-08T15:49:43Z</dcterms:modified>
</cp:coreProperties>
</file>