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EB44-7401-4885-A22A-F3C8F0C38C2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FBFF-FD13-420D-9799-EF239B404E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926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EB44-7401-4885-A22A-F3C8F0C38C2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FBFF-FD13-420D-9799-EF239B404E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425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EB44-7401-4885-A22A-F3C8F0C38C2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FBFF-FD13-420D-9799-EF239B404E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514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EB44-7401-4885-A22A-F3C8F0C38C2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FBFF-FD13-420D-9799-EF239B404E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228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EB44-7401-4885-A22A-F3C8F0C38C2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FBFF-FD13-420D-9799-EF239B404E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473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EB44-7401-4885-A22A-F3C8F0C38C2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FBFF-FD13-420D-9799-EF239B404E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7147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EB44-7401-4885-A22A-F3C8F0C38C2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FBFF-FD13-420D-9799-EF239B404E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3634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EB44-7401-4885-A22A-F3C8F0C38C2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FBFF-FD13-420D-9799-EF239B404E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4589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EB44-7401-4885-A22A-F3C8F0C38C2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FBFF-FD13-420D-9799-EF239B404E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55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EB44-7401-4885-A22A-F3C8F0C38C2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FBFF-FD13-420D-9799-EF239B404E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929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EB44-7401-4885-A22A-F3C8F0C38C2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5FBFF-FD13-420D-9799-EF239B404E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709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AEB44-7401-4885-A22A-F3C8F0C38C2C}" type="datetimeFigureOut">
              <a:rPr lang="es-CO" smtClean="0"/>
              <a:t>09/09/2016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5FBFF-FD13-420D-9799-EF239B404E2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485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1- PATRONAHE POLITICO</a:t>
            </a:r>
            <a:endParaRPr lang="nl-NL" b="1" dirty="0">
              <a:solidFill>
                <a:srgbClr val="0070C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39682" y="1770112"/>
            <a:ext cx="6504317" cy="487974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0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937">
        <p14:reveal/>
      </p:transition>
    </mc:Choice>
    <mc:Fallback>
      <p:transition spd="slow" advTm="5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1- CARACTERISTICA DI PATRONAHE POLITICO </a:t>
            </a:r>
            <a:endParaRPr lang="nl-NL" b="1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10686691" cy="435133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MANEHO DI PERSONAL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Falta</a:t>
            </a:r>
            <a:r>
              <a:rPr lang="en-US" dirty="0" smtClean="0"/>
              <a:t> di </a:t>
            </a:r>
            <a:r>
              <a:rPr lang="en-US" dirty="0" err="1" smtClean="0"/>
              <a:t>bista</a:t>
            </a:r>
            <a:r>
              <a:rPr lang="en-US" dirty="0" smtClean="0"/>
              <a:t> </a:t>
            </a:r>
            <a:r>
              <a:rPr lang="en-US" dirty="0" err="1" smtClean="0"/>
              <a:t>riba</a:t>
            </a:r>
            <a:r>
              <a:rPr lang="en-US" dirty="0" smtClean="0"/>
              <a:t> </a:t>
            </a:r>
            <a:r>
              <a:rPr lang="en-US" dirty="0" err="1" smtClean="0"/>
              <a:t>cantidad</a:t>
            </a:r>
            <a:r>
              <a:rPr lang="en-US" dirty="0" smtClean="0"/>
              <a:t> → 25-35% di mas!? (</a:t>
            </a:r>
            <a:r>
              <a:rPr lang="en-US" dirty="0" err="1" smtClean="0"/>
              <a:t>Comishon</a:t>
            </a:r>
            <a:r>
              <a:rPr lang="en-US" dirty="0" smtClean="0"/>
              <a:t> </a:t>
            </a:r>
            <a:r>
              <a:rPr lang="en-US" dirty="0" err="1" smtClean="0"/>
              <a:t>Financiero</a:t>
            </a:r>
            <a:r>
              <a:rPr lang="en-US" dirty="0" smtClean="0"/>
              <a:t> →dep. </a:t>
            </a:r>
            <a:r>
              <a:rPr lang="en-US" dirty="0" err="1" smtClean="0"/>
              <a:t>dobel</a:t>
            </a:r>
            <a:r>
              <a:rPr lang="en-US" dirty="0" smtClean="0"/>
              <a:t>!)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Sin </a:t>
            </a:r>
            <a:r>
              <a:rPr lang="en-US" dirty="0"/>
              <a:t>base </a:t>
            </a:r>
            <a:r>
              <a:rPr lang="en-US" dirty="0" err="1"/>
              <a:t>presupuestal</a:t>
            </a:r>
            <a:r>
              <a:rPr lang="en-US" dirty="0"/>
              <a:t> → </a:t>
            </a:r>
            <a:r>
              <a:rPr lang="en-US" dirty="0" err="1"/>
              <a:t>surpasa</a:t>
            </a:r>
            <a:r>
              <a:rPr lang="en-US" dirty="0"/>
              <a:t> </a:t>
            </a:r>
            <a:r>
              <a:rPr lang="en-US" dirty="0" err="1"/>
              <a:t>limite</a:t>
            </a:r>
            <a:r>
              <a:rPr lang="en-US" dirty="0"/>
              <a:t> di </a:t>
            </a:r>
            <a:r>
              <a:rPr lang="en-US" dirty="0" err="1"/>
              <a:t>presupuesto</a:t>
            </a:r>
            <a:r>
              <a:rPr lang="en-US" dirty="0"/>
              <a:t> tur </a:t>
            </a:r>
            <a:r>
              <a:rPr lang="en-US" dirty="0" err="1"/>
              <a:t>aña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Contra </a:t>
            </a:r>
            <a:r>
              <a:rPr lang="en-US" dirty="0" err="1" smtClean="0"/>
              <a:t>stipulashon</a:t>
            </a:r>
            <a:r>
              <a:rPr lang="en-US" dirty="0" smtClean="0"/>
              <a:t> legal → </a:t>
            </a:r>
            <a:r>
              <a:rPr lang="en-US" dirty="0" err="1" smtClean="0"/>
              <a:t>p.e.</a:t>
            </a:r>
            <a:r>
              <a:rPr lang="en-US" dirty="0" smtClean="0"/>
              <a:t> </a:t>
            </a:r>
            <a:r>
              <a:rPr lang="en-US" dirty="0" err="1" smtClean="0"/>
              <a:t>vacatura</a:t>
            </a:r>
            <a:r>
              <a:rPr lang="en-US" dirty="0" smtClean="0"/>
              <a:t>, </a:t>
            </a:r>
            <a:r>
              <a:rPr lang="en-US" dirty="0" err="1" smtClean="0"/>
              <a:t>preparashon</a:t>
            </a:r>
            <a:r>
              <a:rPr lang="en-US" dirty="0" smtClean="0"/>
              <a:t>, </a:t>
            </a:r>
            <a:r>
              <a:rPr lang="en-US" dirty="0" err="1" smtClean="0"/>
              <a:t>strafblad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/>
              <a:t>C</a:t>
            </a:r>
            <a:r>
              <a:rPr lang="en-US" dirty="0" err="1" smtClean="0"/>
              <a:t>onsecuencia</a:t>
            </a:r>
            <a:r>
              <a:rPr lang="en-US" dirty="0" smtClean="0"/>
              <a:t>  </a:t>
            </a:r>
            <a:r>
              <a:rPr lang="en-US" dirty="0" err="1" smtClean="0"/>
              <a:t>financiero-economico</a:t>
            </a:r>
            <a:r>
              <a:rPr lang="en-US" dirty="0" smtClean="0"/>
              <a:t> </a:t>
            </a:r>
            <a:r>
              <a:rPr lang="en-US" dirty="0" err="1" smtClean="0"/>
              <a:t>serio</a:t>
            </a:r>
            <a:r>
              <a:rPr lang="en-US" dirty="0" smtClean="0"/>
              <a:t> → </a:t>
            </a:r>
            <a:r>
              <a:rPr lang="en-US" dirty="0" err="1" smtClean="0"/>
              <a:t>debe</a:t>
            </a:r>
            <a:r>
              <a:rPr lang="en-US" dirty="0" smtClean="0"/>
              <a:t> Aruba ↑+ </a:t>
            </a:r>
            <a:r>
              <a:rPr lang="en-US" dirty="0" err="1" smtClean="0"/>
              <a:t>forsa</a:t>
            </a:r>
            <a:r>
              <a:rPr lang="en-US" dirty="0" smtClean="0"/>
              <a:t> di </a:t>
            </a:r>
            <a:r>
              <a:rPr lang="en-US" dirty="0" err="1" smtClean="0"/>
              <a:t>compra</a:t>
            </a:r>
            <a:r>
              <a:rPr lang="en-US" dirty="0" smtClean="0"/>
              <a:t>↓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 err="1" smtClean="0"/>
              <a:t>Consecuencia</a:t>
            </a:r>
            <a:r>
              <a:rPr lang="en-US" dirty="0" smtClean="0"/>
              <a:t> pa </a:t>
            </a:r>
            <a:r>
              <a:rPr lang="en-US" dirty="0" err="1" smtClean="0"/>
              <a:t>fondo</a:t>
            </a:r>
            <a:r>
              <a:rPr lang="en-US" dirty="0" smtClean="0"/>
              <a:t> di </a:t>
            </a:r>
            <a:r>
              <a:rPr lang="en-US" dirty="0" err="1" smtClean="0"/>
              <a:t>penshun</a:t>
            </a:r>
            <a:r>
              <a:rPr lang="en-US" dirty="0" smtClean="0"/>
              <a:t> pa </a:t>
            </a:r>
            <a:r>
              <a:rPr lang="en-US" dirty="0" err="1" smtClean="0"/>
              <a:t>motibo</a:t>
            </a:r>
            <a:r>
              <a:rPr lang="en-US" dirty="0" smtClean="0"/>
              <a:t> di </a:t>
            </a:r>
            <a:r>
              <a:rPr lang="en-US" dirty="0" err="1" smtClean="0"/>
              <a:t>promoshon</a:t>
            </a:r>
            <a:r>
              <a:rPr lang="en-US" dirty="0" smtClean="0"/>
              <a:t> </a:t>
            </a:r>
            <a:r>
              <a:rPr lang="en-US" dirty="0" err="1" smtClean="0"/>
              <a:t>descabeya</a:t>
            </a:r>
            <a:r>
              <a:rPr lang="en-US" dirty="0" smtClean="0"/>
              <a:t> 	 	- </a:t>
            </a:r>
            <a:r>
              <a:rPr lang="en-US" dirty="0" err="1" smtClean="0"/>
              <a:t>Gasto</a:t>
            </a:r>
            <a:r>
              <a:rPr lang="en-US" dirty="0" smtClean="0"/>
              <a:t> </a:t>
            </a:r>
            <a:r>
              <a:rPr lang="en-US" dirty="0" err="1" smtClean="0"/>
              <a:t>inecesario</a:t>
            </a:r>
            <a:r>
              <a:rPr lang="en-US" dirty="0" smtClean="0"/>
              <a:t> (in)</a:t>
            </a:r>
            <a:r>
              <a:rPr lang="en-US" dirty="0" err="1" smtClean="0"/>
              <a:t>directo</a:t>
            </a:r>
            <a:r>
              <a:rPr lang="en-US" dirty="0" smtClean="0"/>
              <a:t> di personal di mas </a:t>
            </a:r>
            <a:r>
              <a:rPr lang="en-US" dirty="0" err="1" smtClean="0"/>
              <a:t>durante</a:t>
            </a:r>
            <a:r>
              <a:rPr lang="en-US" dirty="0" smtClean="0"/>
              <a:t> 30 </a:t>
            </a:r>
            <a:r>
              <a:rPr lang="en-US" dirty="0" err="1" smtClean="0"/>
              <a:t>aña</a:t>
            </a:r>
            <a:r>
              <a:rPr lang="en-US" dirty="0" smtClean="0"/>
              <a:t> di 	   	   	   Status </a:t>
            </a:r>
            <a:r>
              <a:rPr lang="en-US" dirty="0" err="1" smtClean="0"/>
              <a:t>Aparte</a:t>
            </a:r>
            <a:r>
              <a:rPr lang="en-US" dirty="0" smtClean="0"/>
              <a:t>: </a:t>
            </a:r>
            <a:r>
              <a:rPr lang="en-US" b="1" dirty="0" err="1" smtClean="0"/>
              <a:t>Afl</a:t>
            </a:r>
            <a:r>
              <a:rPr lang="en-US" b="1" dirty="0" smtClean="0"/>
              <a:t>. 3-4 </a:t>
            </a:r>
            <a:r>
              <a:rPr lang="en-US" b="1" dirty="0" err="1" smtClean="0"/>
              <a:t>biyon</a:t>
            </a: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PRIVILEGIO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800" dirty="0" smtClean="0"/>
              <a:t>- </a:t>
            </a:r>
            <a:r>
              <a:rPr lang="en-US" sz="2800" dirty="0" err="1" smtClean="0"/>
              <a:t>Tereno</a:t>
            </a:r>
            <a:r>
              <a:rPr lang="en-US" sz="2800" dirty="0" smtClean="0"/>
              <a:t>, </a:t>
            </a:r>
            <a:r>
              <a:rPr lang="en-US" sz="2800" dirty="0" err="1" smtClean="0"/>
              <a:t>permiso</a:t>
            </a:r>
            <a:r>
              <a:rPr lang="en-US" sz="2800" dirty="0" smtClean="0"/>
              <a:t>, </a:t>
            </a:r>
            <a:r>
              <a:rPr lang="en-US" sz="2800" dirty="0" err="1" smtClean="0"/>
              <a:t>proyecto</a:t>
            </a:r>
            <a:r>
              <a:rPr lang="en-US" sz="2800" dirty="0" smtClean="0"/>
              <a:t> → </a:t>
            </a:r>
            <a:r>
              <a:rPr lang="en-US" sz="2800" dirty="0" err="1" smtClean="0"/>
              <a:t>perdida</a:t>
            </a:r>
            <a:r>
              <a:rPr lang="en-US" sz="2800" dirty="0" smtClean="0"/>
              <a:t> di </a:t>
            </a:r>
            <a:r>
              <a:rPr lang="en-US" sz="2800" dirty="0" err="1" smtClean="0"/>
              <a:t>centenares</a:t>
            </a:r>
            <a:r>
              <a:rPr lang="en-US" sz="2800" dirty="0" smtClean="0"/>
              <a:t> di </a:t>
            </a:r>
            <a:r>
              <a:rPr lang="en-US" sz="2800" dirty="0" err="1" smtClean="0"/>
              <a:t>miyon</a:t>
            </a:r>
            <a:r>
              <a:rPr lang="en-US" sz="2800" dirty="0" smtClean="0"/>
              <a:t> florin (SER) </a:t>
            </a:r>
            <a:r>
              <a:rPr lang="en-US" sz="2800" dirty="0" err="1" smtClean="0"/>
              <a:t>durante</a:t>
            </a:r>
            <a:r>
              <a:rPr lang="en-US" sz="2800" dirty="0" smtClean="0"/>
              <a:t> 	   30 </a:t>
            </a:r>
            <a:r>
              <a:rPr lang="en-US" sz="2800" dirty="0" err="1" smtClean="0"/>
              <a:t>aña</a:t>
            </a:r>
            <a:r>
              <a:rPr lang="en-US" sz="2800" dirty="0" smtClean="0"/>
              <a:t> di Status </a:t>
            </a:r>
            <a:r>
              <a:rPr lang="en-US" sz="2800" dirty="0" err="1" smtClean="0"/>
              <a:t>Aparte</a:t>
            </a:r>
            <a:endParaRPr lang="nl-NL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842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396"/>
    </mc:Choice>
    <mc:Fallback>
      <p:transition spd="slow" advTm="621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4|131.5|48.6|59.2|50.3|205.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</Words>
  <Application>Microsoft Office PowerPoint</Application>
  <PresentationFormat>Panorámica</PresentationFormat>
  <Paragraphs>11</Paragraphs>
  <Slides>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1- PATRONAHE POLITICO</vt:lpstr>
      <vt:lpstr>1- CARACTERISTICA DI PATRONAHE POLITICO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 PATRONAHE POLITICO</dc:title>
  <dc:creator>Karen Hessels</dc:creator>
  <cp:lastModifiedBy>Karen Hessels</cp:lastModifiedBy>
  <cp:revision>2</cp:revision>
  <dcterms:created xsi:type="dcterms:W3CDTF">2016-09-09T07:43:42Z</dcterms:created>
  <dcterms:modified xsi:type="dcterms:W3CDTF">2016-09-09T12:15:29Z</dcterms:modified>
</cp:coreProperties>
</file>