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3123A-73C2-4EA2-94FF-73741EB853D1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5D545-3AEC-4EAC-9D84-63B9722109C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18320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3123A-73C2-4EA2-94FF-73741EB853D1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5D545-3AEC-4EAC-9D84-63B9722109C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51944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3123A-73C2-4EA2-94FF-73741EB853D1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5D545-3AEC-4EAC-9D84-63B9722109C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34466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3123A-73C2-4EA2-94FF-73741EB853D1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5D545-3AEC-4EAC-9D84-63B9722109C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45696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3123A-73C2-4EA2-94FF-73741EB853D1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5D545-3AEC-4EAC-9D84-63B9722109C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10957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3123A-73C2-4EA2-94FF-73741EB853D1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5D545-3AEC-4EAC-9D84-63B9722109C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29203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3123A-73C2-4EA2-94FF-73741EB853D1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5D545-3AEC-4EAC-9D84-63B9722109C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30581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3123A-73C2-4EA2-94FF-73741EB853D1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5D545-3AEC-4EAC-9D84-63B9722109C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06014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3123A-73C2-4EA2-94FF-73741EB853D1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5D545-3AEC-4EAC-9D84-63B9722109C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73368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3123A-73C2-4EA2-94FF-73741EB853D1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5D545-3AEC-4EAC-9D84-63B9722109C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08250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3123A-73C2-4EA2-94FF-73741EB853D1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5D545-3AEC-4EAC-9D84-63B9722109C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06345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3123A-73C2-4EA2-94FF-73741EB853D1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25D545-3AEC-4EAC-9D84-63B9722109C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55340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ELEMENTO NEGATIVO CU TA AFECTA CALIDAD DI GOBERNASHON SERIAMENTE</a:t>
            </a:r>
            <a:br>
              <a:rPr lang="en-US" b="1" dirty="0" smtClean="0">
                <a:solidFill>
                  <a:srgbClr val="0070C0"/>
                </a:solidFill>
              </a:rPr>
            </a:br>
            <a:r>
              <a:rPr lang="en-US" sz="2800" b="1" dirty="0" smtClean="0">
                <a:solidFill>
                  <a:srgbClr val="0070C0"/>
                </a:solidFill>
              </a:rPr>
              <a:t>E PROME 15 AÑANAN: 1986 - 2001</a:t>
            </a:r>
            <a:endParaRPr lang="nl-NL" sz="2800" b="1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10609053" cy="4351338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/>
              <a:t>1- PATRONAHE POLITICO</a:t>
            </a:r>
            <a:r>
              <a:rPr lang="en-US" dirty="0" smtClean="0"/>
              <a:t>	→	- </a:t>
            </a:r>
            <a:r>
              <a:rPr lang="en-US" dirty="0" err="1" smtClean="0"/>
              <a:t>Maneho</a:t>
            </a:r>
            <a:r>
              <a:rPr lang="en-US" dirty="0" smtClean="0"/>
              <a:t> di personal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		- </a:t>
            </a:r>
            <a:r>
              <a:rPr lang="en-US" dirty="0" err="1" smtClean="0"/>
              <a:t>Privilegio</a:t>
            </a:r>
            <a:r>
              <a:rPr lang="en-US" dirty="0" smtClean="0"/>
              <a:t> (</a:t>
            </a:r>
            <a:r>
              <a:rPr lang="en-US" dirty="0" err="1" smtClean="0"/>
              <a:t>tereno</a:t>
            </a:r>
            <a:r>
              <a:rPr lang="en-US" dirty="0" smtClean="0"/>
              <a:t>, </a:t>
            </a:r>
            <a:r>
              <a:rPr lang="en-US" dirty="0" err="1" smtClean="0"/>
              <a:t>proyecto</a:t>
            </a:r>
            <a:r>
              <a:rPr lang="en-US" dirty="0" smtClean="0"/>
              <a:t>, </a:t>
            </a:r>
            <a:r>
              <a:rPr lang="en-US" dirty="0" err="1" smtClean="0"/>
              <a:t>permiso</a:t>
            </a:r>
            <a:r>
              <a:rPr lang="en-US" dirty="0" smtClean="0"/>
              <a:t>)</a:t>
            </a:r>
          </a:p>
          <a:p>
            <a:r>
              <a:rPr lang="en-US" b="1" dirty="0" smtClean="0"/>
              <a:t>2- MANEHO FIN. PESIMO	</a:t>
            </a:r>
            <a:r>
              <a:rPr lang="en-US" dirty="0" smtClean="0"/>
              <a:t>→	- </a:t>
            </a:r>
            <a:r>
              <a:rPr lang="en-US" dirty="0" err="1" smtClean="0"/>
              <a:t>Caos</a:t>
            </a:r>
            <a:r>
              <a:rPr lang="en-US" dirty="0" smtClean="0"/>
              <a:t> </a:t>
            </a:r>
            <a:r>
              <a:rPr lang="en-US" dirty="0" err="1" smtClean="0"/>
              <a:t>administrativo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		- </a:t>
            </a:r>
            <a:r>
              <a:rPr lang="en-US" dirty="0" err="1" smtClean="0"/>
              <a:t>Falta</a:t>
            </a:r>
            <a:r>
              <a:rPr lang="en-US" dirty="0" smtClean="0"/>
              <a:t> di control (CAD–ARA-</a:t>
            </a:r>
            <a:r>
              <a:rPr lang="en-US" dirty="0" err="1" smtClean="0"/>
              <a:t>Parlamento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b="1" dirty="0" smtClean="0"/>
              <a:t>3- PROYECTO DUDOSO</a:t>
            </a:r>
            <a:r>
              <a:rPr lang="en-US" dirty="0" smtClean="0"/>
              <a:t>	→	- (</a:t>
            </a:r>
            <a:r>
              <a:rPr lang="en-US" dirty="0" err="1" smtClean="0"/>
              <a:t>Garantia</a:t>
            </a:r>
            <a:r>
              <a:rPr lang="en-US" dirty="0" smtClean="0"/>
              <a:t> y </a:t>
            </a:r>
            <a:r>
              <a:rPr lang="en-US" dirty="0" err="1" smtClean="0"/>
              <a:t>renobashon</a:t>
            </a:r>
            <a:r>
              <a:rPr lang="en-US" dirty="0" smtClean="0"/>
              <a:t> di) Hotel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		- </a:t>
            </a:r>
            <a:r>
              <a:rPr lang="en-US" dirty="0" err="1" smtClean="0"/>
              <a:t>Waf</a:t>
            </a:r>
            <a:r>
              <a:rPr lang="en-US" dirty="0" smtClean="0"/>
              <a:t>-</a:t>
            </a:r>
            <a:r>
              <a:rPr lang="en-US" dirty="0" err="1" smtClean="0"/>
              <a:t>Aeropuerto</a:t>
            </a:r>
            <a:r>
              <a:rPr lang="en-US" dirty="0" smtClean="0"/>
              <a:t>-Radar-</a:t>
            </a:r>
            <a:r>
              <a:rPr lang="en-US" dirty="0" err="1" smtClean="0"/>
              <a:t>Setar</a:t>
            </a:r>
            <a:r>
              <a:rPr lang="en-US" dirty="0"/>
              <a:t>	</a:t>
            </a:r>
            <a:r>
              <a:rPr lang="en-US" dirty="0" smtClean="0"/>
              <a:t>						- </a:t>
            </a:r>
            <a:r>
              <a:rPr lang="en-US" dirty="0" err="1" smtClean="0"/>
              <a:t>Practicamente</a:t>
            </a:r>
            <a:r>
              <a:rPr lang="en-US" dirty="0" smtClean="0"/>
              <a:t> tur </a:t>
            </a:r>
            <a:r>
              <a:rPr lang="en-US" dirty="0" err="1" smtClean="0"/>
              <a:t>otro</a:t>
            </a:r>
            <a:r>
              <a:rPr lang="en-US" dirty="0" smtClean="0"/>
              <a:t> </a:t>
            </a:r>
            <a:r>
              <a:rPr lang="en-US" dirty="0" err="1" smtClean="0"/>
              <a:t>proyecto</a:t>
            </a:r>
            <a:r>
              <a:rPr lang="en-US" dirty="0" smtClean="0"/>
              <a:t> (</a:t>
            </a:r>
            <a:r>
              <a:rPr lang="en-US" dirty="0" err="1" smtClean="0"/>
              <a:t>destaho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CONSECUENCIA	→ - DUDA DEN INTEGRIDAD DI GOBIERNO/POLITICO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	</a:t>
            </a:r>
            <a:r>
              <a:rPr lang="en-US" b="1" dirty="0" smtClean="0">
                <a:solidFill>
                  <a:srgbClr val="FF0000"/>
                </a:solidFill>
              </a:rPr>
              <a:t>		     - DESCONFIANSA GENERAL PA CU POLITICO</a:t>
            </a:r>
            <a:r>
              <a:rPr lang="en-US" dirty="0" smtClean="0"/>
              <a:t>	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     </a:t>
            </a:r>
            <a:r>
              <a:rPr lang="en-US" b="1" dirty="0" smtClean="0">
                <a:solidFill>
                  <a:srgbClr val="FF0000"/>
                </a:solidFill>
              </a:rPr>
              <a:t>- PROBLEMA FINANCIERO SERIO (1993→Protocol cu 				        </a:t>
            </a:r>
            <a:r>
              <a:rPr lang="en-US" b="1" dirty="0" err="1" smtClean="0">
                <a:solidFill>
                  <a:srgbClr val="FF0000"/>
                </a:solidFill>
              </a:rPr>
              <a:t>Hulanda</a:t>
            </a:r>
            <a:r>
              <a:rPr lang="en-US" b="1" dirty="0" smtClean="0">
                <a:solidFill>
                  <a:srgbClr val="FF0000"/>
                </a:solidFill>
              </a:rPr>
              <a:t> y </a:t>
            </a:r>
            <a:r>
              <a:rPr lang="en-US" b="1" dirty="0" err="1" smtClean="0">
                <a:solidFill>
                  <a:srgbClr val="FF0000"/>
                </a:solidFill>
              </a:rPr>
              <a:t>Zakenkabinet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</a:p>
          <a:p>
            <a:endParaRPr lang="nl-NL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7078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8390"/>
    </mc:Choice>
    <mc:Fallback>
      <p:transition spd="slow" advTm="538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2|45.5|21|104.9|63.4|18.7|57.8|27.3|8.7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12</Words>
  <Application>Microsoft Office PowerPoint</Application>
  <PresentationFormat>Panorámica</PresentationFormat>
  <Paragraphs>11</Paragraphs>
  <Slides>1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de Office</vt:lpstr>
      <vt:lpstr>ELEMENTO NEGATIVO CU TA AFECTA CALIDAD DI GOBERNASHON SERIAMENTE E PROME 15 AÑANAN: 1986 - 2001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ELEMENTO NEGATIVO CU TA AFECTA CALIDAD DI GOBERNASHON SERIAMENTE E PROME 15 AÑANAN: 1986 - 2001</dc:title>
  <dc:creator>Karen Hessels</dc:creator>
  <cp:lastModifiedBy>Karen Hessels</cp:lastModifiedBy>
  <cp:revision>2</cp:revision>
  <dcterms:created xsi:type="dcterms:W3CDTF">2016-09-09T07:41:38Z</dcterms:created>
  <dcterms:modified xsi:type="dcterms:W3CDTF">2016-09-09T12:04:03Z</dcterms:modified>
</cp:coreProperties>
</file>