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115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002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730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854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521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79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379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686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35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451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943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CCFC-477E-4CBB-A3D4-B4E9CE31E10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D2FEF-F3FF-452E-8D96-5ACD71DD00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85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NEGATIEVE ELEMENTEN DIE DE KWALITEIT VAN BESTUUR ERNSTIG AANTASTEN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DE EERSTE 15 JAAR: 1986 - 2001</a:t>
            </a:r>
            <a:endParaRPr lang="nl-NL" sz="28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60905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1- POLITIEKE PATRONAGE</a:t>
            </a:r>
            <a:r>
              <a:rPr lang="en-US" dirty="0" smtClean="0"/>
              <a:t>	→	- </a:t>
            </a:r>
            <a:r>
              <a:rPr lang="en-US" dirty="0" err="1" smtClean="0"/>
              <a:t>Personeelsbeleid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- Privileges (</a:t>
            </a:r>
            <a:r>
              <a:rPr lang="en-US" dirty="0" err="1" smtClean="0"/>
              <a:t>terreinen</a:t>
            </a:r>
            <a:r>
              <a:rPr lang="en-US" dirty="0" smtClean="0"/>
              <a:t>, </a:t>
            </a:r>
            <a:r>
              <a:rPr lang="en-US" dirty="0" err="1" smtClean="0"/>
              <a:t>projecten</a:t>
            </a:r>
            <a:r>
              <a:rPr lang="en-US" dirty="0" smtClean="0"/>
              <a:t>, </a:t>
            </a:r>
            <a:r>
              <a:rPr lang="en-US" dirty="0" err="1" smtClean="0"/>
              <a:t>vergunningen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2- ERBARMELIJK FINANCIEEL 	</a:t>
            </a:r>
            <a:r>
              <a:rPr lang="en-US" dirty="0" smtClean="0"/>
              <a:t>→	- </a:t>
            </a:r>
            <a:r>
              <a:rPr lang="en-US" dirty="0" err="1" smtClean="0"/>
              <a:t>Administratieve</a:t>
            </a:r>
            <a:r>
              <a:rPr lang="en-US" dirty="0" smtClean="0"/>
              <a:t> chaos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/>
              <a:t>BEHEER </a:t>
            </a:r>
            <a:r>
              <a:rPr lang="en-US" dirty="0" smtClean="0"/>
              <a:t>				- </a:t>
            </a:r>
            <a:r>
              <a:rPr lang="en-US" dirty="0" err="1" smtClean="0"/>
              <a:t>Gebrek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 (CAD–ARA-</a:t>
            </a:r>
            <a:r>
              <a:rPr lang="en-US" dirty="0" err="1" smtClean="0"/>
              <a:t>Parlament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/>
              <a:t>3- DUBIEUZE PROJECTEN</a:t>
            </a:r>
            <a:r>
              <a:rPr lang="en-US" dirty="0" smtClean="0"/>
              <a:t>	→	- (</a:t>
            </a:r>
            <a:r>
              <a:rPr lang="en-US" dirty="0" err="1" smtClean="0"/>
              <a:t>Garanties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renovatie</a:t>
            </a:r>
            <a:r>
              <a:rPr lang="en-US" dirty="0" smtClean="0"/>
              <a:t>) Hotels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- Haven-</a:t>
            </a:r>
            <a:r>
              <a:rPr lang="en-US" dirty="0" err="1" smtClean="0"/>
              <a:t>Vliegveld</a:t>
            </a:r>
            <a:r>
              <a:rPr lang="en-US" dirty="0" smtClean="0"/>
              <a:t>-Radar-</a:t>
            </a:r>
            <a:r>
              <a:rPr lang="en-US" dirty="0" err="1" smtClean="0"/>
              <a:t>Setar</a:t>
            </a:r>
            <a:r>
              <a:rPr lang="en-US" dirty="0"/>
              <a:t>	</a:t>
            </a:r>
            <a:r>
              <a:rPr lang="en-US" dirty="0" smtClean="0"/>
              <a:t>							- </a:t>
            </a:r>
            <a:r>
              <a:rPr lang="en-US" dirty="0" err="1" smtClean="0"/>
              <a:t>Practisch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r>
              <a:rPr lang="en-US" dirty="0" smtClean="0"/>
              <a:t> (</a:t>
            </a:r>
            <a:r>
              <a:rPr lang="en-US" dirty="0" err="1" smtClean="0"/>
              <a:t>aanbesteding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	GEVOLGEN → 	- TWIJFELS T.A.V. INTEGRITEIT VAN HET BESTUUR/POLITICI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     	- ALGEHEEL WANTROUWEN POLITICI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FF0000"/>
                </a:solidFill>
              </a:rPr>
              <a:t>- ERNSTIGE FINANCIELE PROBLEMEN (1993→Protocol met 				  Nederland </a:t>
            </a:r>
            <a:r>
              <a:rPr lang="en-US" b="1" dirty="0" err="1" smtClean="0">
                <a:solidFill>
                  <a:srgbClr val="FF0000"/>
                </a:solidFill>
              </a:rPr>
              <a:t>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voorstel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Zakenkabinet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endParaRPr lang="nl-N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2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279"/>
    </mc:Choice>
    <mc:Fallback xmlns="">
      <p:transition spd="slow" advTm="315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46.8|9.1|10.9|36.1|8.9|44|45.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12</Words>
  <Application>Microsoft Office PowerPoint</Application>
  <PresentationFormat>Panorámica</PresentationFormat>
  <Paragraphs>10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NEGATIEVE ELEMENTEN DIE DE KWALITEIT VAN BESTUUR ERNSTIG AANTASTEN DE EERSTE 15 JAAR: 1986 - 2001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NEGATIEVE ELEMENTEN DIE DE KWALITEIT VAN BESTUUR ERNSTIG AANTASTEN DE EERSTE 15 JAAR: 1986 - 2001</dc:title>
  <dc:creator>Karen Hessels</dc:creator>
  <cp:lastModifiedBy>Karen Hessels</cp:lastModifiedBy>
  <cp:revision>3</cp:revision>
  <dcterms:created xsi:type="dcterms:W3CDTF">2016-09-08T12:31:58Z</dcterms:created>
  <dcterms:modified xsi:type="dcterms:W3CDTF">2016-09-09T14:58:24Z</dcterms:modified>
</cp:coreProperties>
</file>