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918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74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404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51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315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786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210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781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736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65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912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2960-E6D2-408A-845A-CA00B8702A5E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582EC-E563-4DA3-B466-A1EF155C7C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4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NA CAMINDA PA GOBERNASHON DI CALIDAD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15290" y="1825624"/>
            <a:ext cx="5292992" cy="458380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1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7464">
        <p14:reveal/>
      </p:transition>
    </mc:Choice>
    <mc:Fallback>
      <p:transition spd="slow" advTm="17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NA CAMINDA PA GOBERNASHON DI CALIDAD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Rebiba</a:t>
            </a:r>
            <a:r>
              <a:rPr lang="en-US" b="1" dirty="0" smtClean="0"/>
              <a:t> Protocol 2000 </a:t>
            </a:r>
            <a:r>
              <a:rPr lang="en-US" dirty="0" smtClean="0"/>
              <a:t>→ </a:t>
            </a:r>
            <a:r>
              <a:rPr lang="en-US" dirty="0" err="1"/>
              <a:t>A</a:t>
            </a:r>
            <a:r>
              <a:rPr lang="en-US" dirty="0" err="1" smtClean="0"/>
              <a:t>ctualisa</a:t>
            </a:r>
            <a:r>
              <a:rPr lang="en-US" dirty="0" smtClean="0"/>
              <a:t> y </a:t>
            </a:r>
            <a:r>
              <a:rPr lang="en-US" dirty="0" err="1" smtClean="0"/>
              <a:t>implementa</a:t>
            </a:r>
            <a:r>
              <a:rPr lang="en-US" dirty="0" smtClean="0"/>
              <a:t> di </a:t>
            </a:r>
            <a:r>
              <a:rPr lang="en-US" dirty="0" err="1" smtClean="0"/>
              <a:t>biaha</a:t>
            </a:r>
            <a:r>
              <a:rPr lang="en-US" dirty="0" smtClean="0"/>
              <a:t> </a:t>
            </a:r>
            <a:r>
              <a:rPr lang="en-US" dirty="0" err="1" smtClean="0"/>
              <a:t>segun</a:t>
            </a:r>
            <a:r>
              <a:rPr lang="en-US" dirty="0" smtClean="0"/>
              <a:t> e 					           </a:t>
            </a:r>
            <a:r>
              <a:rPr lang="en-US" dirty="0" err="1" smtClean="0"/>
              <a:t>espirito</a:t>
            </a:r>
            <a:r>
              <a:rPr lang="en-US" dirty="0" smtClean="0"/>
              <a:t> di </a:t>
            </a:r>
            <a:r>
              <a:rPr lang="en-US" dirty="0" err="1" smtClean="0"/>
              <a:t>Raport</a:t>
            </a:r>
            <a:r>
              <a:rPr lang="en-US" dirty="0" smtClean="0"/>
              <a:t> </a:t>
            </a:r>
            <a:r>
              <a:rPr lang="en-US" dirty="0" err="1" smtClean="0"/>
              <a:t>Calidad</a:t>
            </a:r>
            <a:r>
              <a:rPr lang="en-US" dirty="0" smtClean="0"/>
              <a:t> (Protocol 2016)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Ruta</a:t>
            </a:r>
            <a:r>
              <a:rPr lang="en-US" b="1" dirty="0" smtClean="0"/>
              <a:t> di tempo</a:t>
            </a:r>
            <a:r>
              <a:rPr lang="en-US" dirty="0" smtClean="0"/>
              <a:t>	        → </a:t>
            </a:r>
            <a:r>
              <a:rPr lang="en-US" dirty="0" err="1"/>
              <a:t>L</a:t>
            </a:r>
            <a:r>
              <a:rPr lang="en-US" dirty="0" err="1" smtClean="0"/>
              <a:t>egalisa</a:t>
            </a:r>
            <a:r>
              <a:rPr lang="en-US" dirty="0" smtClean="0"/>
              <a:t> tur </a:t>
            </a:r>
            <a:r>
              <a:rPr lang="en-US" dirty="0" err="1" smtClean="0"/>
              <a:t>recomendashon</a:t>
            </a:r>
            <a:r>
              <a:rPr lang="en-US" dirty="0" smtClean="0"/>
              <a:t> (</a:t>
            </a:r>
            <a:r>
              <a:rPr lang="en-US" dirty="0" err="1" smtClean="0"/>
              <a:t>actualisa</a:t>
            </a:r>
            <a:r>
              <a:rPr lang="en-US" dirty="0" smtClean="0"/>
              <a:t>!) 					             </a:t>
            </a:r>
            <a:r>
              <a:rPr lang="en-US" dirty="0" err="1" smtClean="0"/>
              <a:t>integralmente</a:t>
            </a:r>
            <a:r>
              <a:rPr lang="en-US" dirty="0" smtClean="0"/>
              <a:t> </a:t>
            </a:r>
            <a:r>
              <a:rPr lang="en-US" dirty="0" err="1" smtClean="0"/>
              <a:t>prome</a:t>
            </a:r>
            <a:r>
              <a:rPr lang="en-US" dirty="0" smtClean="0"/>
              <a:t> cu 1-1-2017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Conveni</a:t>
            </a:r>
            <a:r>
              <a:rPr lang="en-US" b="1" dirty="0" smtClean="0"/>
              <a:t> </a:t>
            </a:r>
            <a:r>
              <a:rPr lang="en-US" b="1" dirty="0" err="1" smtClean="0"/>
              <a:t>sancshon</a:t>
            </a: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dirty="0" smtClean="0"/>
              <a:t>→ Den </a:t>
            </a:r>
            <a:r>
              <a:rPr lang="en-US" dirty="0" err="1" smtClean="0"/>
              <a:t>caso</a:t>
            </a:r>
            <a:r>
              <a:rPr lang="en-US" dirty="0" smtClean="0"/>
              <a:t> cu </a:t>
            </a:r>
            <a:r>
              <a:rPr lang="en-US" dirty="0" err="1"/>
              <a:t>G</a:t>
            </a:r>
            <a:r>
              <a:rPr lang="en-US" dirty="0" err="1" smtClean="0"/>
              <a:t>obierno</a:t>
            </a:r>
            <a:r>
              <a:rPr lang="en-US" dirty="0" smtClean="0"/>
              <a:t>/</a:t>
            </a:r>
            <a:r>
              <a:rPr lang="en-US" dirty="0" err="1" smtClean="0"/>
              <a:t>Parlamento</a:t>
            </a:r>
            <a:r>
              <a:rPr lang="en-US" dirty="0" smtClean="0"/>
              <a:t> no </a:t>
            </a:r>
            <a:r>
              <a:rPr lang="en-US" dirty="0" err="1" smtClean="0"/>
              <a:t>cumpli</a:t>
            </a:r>
            <a:r>
              <a:rPr lang="en-US" dirty="0" smtClean="0"/>
              <a:t> 				           cu e </a:t>
            </a:r>
            <a:r>
              <a:rPr lang="en-US" dirty="0" err="1" smtClean="0"/>
              <a:t>acuerdonan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err="1" smtClean="0"/>
              <a:t>Resultado</a:t>
            </a:r>
            <a:r>
              <a:rPr lang="en-US" b="1" dirty="0" smtClean="0"/>
              <a:t> </a:t>
            </a:r>
            <a:r>
              <a:rPr lang="en-US" dirty="0" smtClean="0"/>
              <a:t>		        → </a:t>
            </a:r>
            <a:r>
              <a:rPr lang="en-US" b="1" dirty="0" err="1" smtClean="0">
                <a:solidFill>
                  <a:srgbClr val="FF0000"/>
                </a:solidFill>
              </a:rPr>
              <a:t>Gobernashon</a:t>
            </a:r>
            <a:r>
              <a:rPr lang="en-US" b="1" dirty="0" smtClean="0">
                <a:solidFill>
                  <a:srgbClr val="FF0000"/>
                </a:solidFill>
              </a:rPr>
              <a:t> di </a:t>
            </a:r>
            <a:r>
              <a:rPr lang="en-US" b="1" dirty="0" err="1" smtClean="0">
                <a:solidFill>
                  <a:srgbClr val="FF0000"/>
                </a:solidFill>
              </a:rPr>
              <a:t>calidad</a:t>
            </a:r>
            <a:r>
              <a:rPr lang="en-US" b="1" dirty="0" smtClean="0">
                <a:solidFill>
                  <a:srgbClr val="FF0000"/>
                </a:solidFill>
              </a:rPr>
              <a:t> lo </a:t>
            </a:r>
            <a:r>
              <a:rPr lang="en-US" b="1" dirty="0" err="1" smtClean="0">
                <a:solidFill>
                  <a:srgbClr val="FF0000"/>
                </a:solidFill>
              </a:rPr>
              <a:t>scapa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centenares</a:t>
            </a:r>
            <a:r>
              <a:rPr lang="en-US" b="1" dirty="0" smtClean="0">
                <a:solidFill>
                  <a:srgbClr val="FF0000"/>
                </a:solidFill>
              </a:rPr>
              <a:t>  				             di </a:t>
            </a:r>
            <a:r>
              <a:rPr lang="en-US" b="1" dirty="0" err="1" smtClean="0">
                <a:solidFill>
                  <a:srgbClr val="FF0000"/>
                </a:solidFill>
              </a:rPr>
              <a:t>miyon</a:t>
            </a:r>
            <a:r>
              <a:rPr lang="en-US" b="1" dirty="0" smtClean="0">
                <a:solidFill>
                  <a:srgbClr val="FF0000"/>
                </a:solidFill>
              </a:rPr>
              <a:t> di florin pa </a:t>
            </a:r>
            <a:r>
              <a:rPr lang="en-US" b="1" dirty="0" err="1" smtClean="0">
                <a:solidFill>
                  <a:srgbClr val="FF0000"/>
                </a:solidFill>
              </a:rPr>
              <a:t>comunidad</a:t>
            </a:r>
            <a:r>
              <a:rPr lang="en-US" b="1" dirty="0" smtClean="0">
                <a:solidFill>
                  <a:srgbClr val="FF0000"/>
                </a:solidFill>
              </a:rPr>
              <a:t> di Aruba </a:t>
            </a:r>
          </a:p>
          <a:p>
            <a:endParaRPr lang="nl-N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88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751"/>
    </mc:Choice>
    <mc:Fallback>
      <p:transition spd="slow" advTm="174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07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‘PROTOCOL 2016’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42204"/>
            <a:ext cx="10515600" cy="5158596"/>
          </a:xfrm>
        </p:spPr>
        <p:txBody>
          <a:bodyPr/>
          <a:lstStyle/>
          <a:p>
            <a:r>
              <a:rPr lang="en-US" dirty="0" smtClean="0"/>
              <a:t>Ta (re)</a:t>
            </a:r>
            <a:r>
              <a:rPr lang="en-US" dirty="0" err="1" smtClean="0"/>
              <a:t>afirma</a:t>
            </a:r>
            <a:r>
              <a:rPr lang="en-US" dirty="0" smtClean="0"/>
              <a:t> e </a:t>
            </a:r>
            <a:r>
              <a:rPr lang="en-US" dirty="0" err="1" smtClean="0"/>
              <a:t>palabrashonnan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acorda</a:t>
            </a:r>
            <a:r>
              <a:rPr lang="en-US" dirty="0" smtClean="0"/>
              <a:t> den Protocol 2000</a:t>
            </a:r>
          </a:p>
          <a:p>
            <a:r>
              <a:rPr lang="en-US" dirty="0" smtClean="0"/>
              <a:t>Ta </a:t>
            </a:r>
            <a:r>
              <a:rPr lang="en-US" dirty="0" err="1" smtClean="0"/>
              <a:t>conveni</a:t>
            </a:r>
            <a:r>
              <a:rPr lang="en-US" dirty="0" smtClean="0"/>
              <a:t> cu lo </a:t>
            </a:r>
            <a:r>
              <a:rPr lang="en-US" dirty="0" err="1" smtClean="0"/>
              <a:t>implementa</a:t>
            </a:r>
            <a:r>
              <a:rPr lang="en-US" dirty="0" smtClean="0"/>
              <a:t> e </a:t>
            </a:r>
            <a:r>
              <a:rPr lang="en-US" dirty="0" err="1" smtClean="0"/>
              <a:t>palabrashonnan</a:t>
            </a:r>
            <a:r>
              <a:rPr lang="en-US" dirty="0" smtClean="0"/>
              <a:t> </a:t>
            </a:r>
            <a:r>
              <a:rPr lang="en-US" dirty="0" err="1" smtClean="0"/>
              <a:t>prome</a:t>
            </a:r>
            <a:r>
              <a:rPr lang="en-US" dirty="0" smtClean="0"/>
              <a:t> cu 1-1-2017</a:t>
            </a:r>
          </a:p>
          <a:p>
            <a:r>
              <a:rPr lang="en-US" dirty="0" smtClean="0"/>
              <a:t>Ta </a:t>
            </a:r>
            <a:r>
              <a:rPr lang="en-US" dirty="0" err="1" smtClean="0"/>
              <a:t>conveni</a:t>
            </a:r>
            <a:r>
              <a:rPr lang="en-US" dirty="0" smtClean="0"/>
              <a:t> cu lo </a:t>
            </a:r>
            <a:r>
              <a:rPr lang="en-US" dirty="0" err="1" smtClean="0"/>
              <a:t>actualisa</a:t>
            </a:r>
            <a:r>
              <a:rPr lang="en-US" dirty="0" smtClean="0"/>
              <a:t> e </a:t>
            </a:r>
            <a:r>
              <a:rPr lang="en-US" dirty="0" err="1" smtClean="0"/>
              <a:t>recomendashonnan</a:t>
            </a:r>
            <a:r>
              <a:rPr lang="en-US" dirty="0" smtClean="0"/>
              <a:t> </a:t>
            </a:r>
            <a:r>
              <a:rPr lang="en-US" dirty="0" err="1" smtClean="0"/>
              <a:t>segun</a:t>
            </a:r>
            <a:r>
              <a:rPr lang="en-US" dirty="0" smtClean="0"/>
              <a:t> </a:t>
            </a:r>
            <a:r>
              <a:rPr lang="en-US" dirty="0" err="1" smtClean="0"/>
              <a:t>desaroyo</a:t>
            </a:r>
            <a:r>
              <a:rPr lang="en-US" dirty="0" smtClean="0"/>
              <a:t> y </a:t>
            </a:r>
            <a:r>
              <a:rPr lang="en-US" dirty="0" err="1" smtClean="0"/>
              <a:t>punto</a:t>
            </a:r>
            <a:r>
              <a:rPr lang="en-US" dirty="0" smtClean="0"/>
              <a:t> di </a:t>
            </a:r>
            <a:r>
              <a:rPr lang="en-US" dirty="0" err="1" smtClean="0"/>
              <a:t>bista</a:t>
            </a:r>
            <a:r>
              <a:rPr lang="en-US" dirty="0" smtClean="0"/>
              <a:t> </a:t>
            </a:r>
            <a:r>
              <a:rPr lang="en-US" dirty="0" err="1" smtClean="0"/>
              <a:t>nobo</a:t>
            </a:r>
            <a:r>
              <a:rPr lang="en-US" dirty="0" smtClean="0"/>
              <a:t> di e ultimo 15 </a:t>
            </a:r>
            <a:r>
              <a:rPr lang="en-US" dirty="0" err="1" smtClean="0"/>
              <a:t>añanan</a:t>
            </a:r>
            <a:endParaRPr lang="en-US" dirty="0"/>
          </a:p>
          <a:p>
            <a:r>
              <a:rPr lang="en-US" dirty="0"/>
              <a:t>Ta </a:t>
            </a:r>
            <a:r>
              <a:rPr lang="en-US" dirty="0" err="1"/>
              <a:t>conveni</a:t>
            </a:r>
            <a:r>
              <a:rPr lang="en-US" dirty="0"/>
              <a:t> cu </a:t>
            </a:r>
            <a:r>
              <a:rPr lang="en-US" dirty="0" err="1"/>
              <a:t>Gobierno</a:t>
            </a:r>
            <a:r>
              <a:rPr lang="en-US" dirty="0"/>
              <a:t> y </a:t>
            </a:r>
            <a:r>
              <a:rPr lang="en-US" dirty="0" err="1"/>
              <a:t>partido</a:t>
            </a:r>
            <a:r>
              <a:rPr lang="en-US" dirty="0"/>
              <a:t> politico </a:t>
            </a:r>
            <a:r>
              <a:rPr lang="en-US" dirty="0" err="1"/>
              <a:t>sigui</a:t>
            </a:r>
            <a:r>
              <a:rPr lang="en-US" dirty="0"/>
              <a:t> </a:t>
            </a:r>
            <a:r>
              <a:rPr lang="en-US" dirty="0" err="1"/>
              <a:t>goberna</a:t>
            </a:r>
            <a:r>
              <a:rPr lang="en-US" dirty="0"/>
              <a:t>/</a:t>
            </a:r>
            <a:r>
              <a:rPr lang="en-US" dirty="0" err="1"/>
              <a:t>actua</a:t>
            </a:r>
            <a:r>
              <a:rPr lang="en-US" dirty="0"/>
              <a:t> tur </a:t>
            </a:r>
            <a:r>
              <a:rPr lang="en-US" dirty="0" err="1"/>
              <a:t>esten</a:t>
            </a:r>
            <a:r>
              <a:rPr lang="en-US" dirty="0"/>
              <a:t> den </a:t>
            </a:r>
            <a:r>
              <a:rPr lang="en-US" dirty="0" err="1"/>
              <a:t>espirito</a:t>
            </a:r>
            <a:r>
              <a:rPr lang="en-US" dirty="0"/>
              <a:t> di e </a:t>
            </a:r>
            <a:r>
              <a:rPr lang="en-US" dirty="0" err="1"/>
              <a:t>palabrashonnan</a:t>
            </a:r>
            <a:endParaRPr lang="en-US" dirty="0"/>
          </a:p>
          <a:p>
            <a:r>
              <a:rPr lang="en-US" dirty="0" smtClean="0"/>
              <a:t>Ta </a:t>
            </a:r>
            <a:r>
              <a:rPr lang="en-US" dirty="0" err="1" smtClean="0"/>
              <a:t>conveni</a:t>
            </a:r>
            <a:r>
              <a:rPr lang="en-US" dirty="0" smtClean="0"/>
              <a:t> cu tur stakeholder lo </a:t>
            </a:r>
            <a:r>
              <a:rPr lang="en-US" dirty="0" err="1" smtClean="0"/>
              <a:t>copera</a:t>
            </a:r>
            <a:r>
              <a:rPr lang="en-US" dirty="0" smtClean="0"/>
              <a:t> pa </a:t>
            </a:r>
            <a:r>
              <a:rPr lang="en-US" dirty="0" err="1" smtClean="0"/>
              <a:t>sigura</a:t>
            </a:r>
            <a:r>
              <a:rPr lang="en-US" dirty="0" smtClean="0"/>
              <a:t> cu lo </a:t>
            </a:r>
            <a:r>
              <a:rPr lang="en-US" dirty="0" err="1" smtClean="0"/>
              <a:t>cumpli</a:t>
            </a:r>
            <a:r>
              <a:rPr lang="en-US" dirty="0" smtClean="0"/>
              <a:t> cu e </a:t>
            </a:r>
            <a:r>
              <a:rPr lang="en-US" dirty="0" err="1" smtClean="0"/>
              <a:t>palabrashonnan</a:t>
            </a:r>
            <a:r>
              <a:rPr lang="en-US" dirty="0" smtClean="0"/>
              <a:t> </a:t>
            </a:r>
            <a:r>
              <a:rPr lang="en-US" dirty="0" err="1" smtClean="0"/>
              <a:t>haci</a:t>
            </a:r>
            <a:r>
              <a:rPr lang="en-US" dirty="0" smtClean="0"/>
              <a:t>, </a:t>
            </a:r>
            <a:r>
              <a:rPr lang="en-US" dirty="0" err="1" smtClean="0"/>
              <a:t>specialmente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cuanto</a:t>
            </a:r>
            <a:r>
              <a:rPr lang="en-US" dirty="0" smtClean="0"/>
              <a:t> e tempo di </a:t>
            </a:r>
            <a:r>
              <a:rPr lang="en-US" dirty="0" err="1" smtClean="0"/>
              <a:t>ehecushon</a:t>
            </a:r>
            <a:r>
              <a:rPr lang="en-US" dirty="0" smtClean="0"/>
              <a:t> y </a:t>
            </a:r>
            <a:r>
              <a:rPr lang="en-US" dirty="0" err="1" smtClean="0"/>
              <a:t>actualisashon</a:t>
            </a:r>
            <a:r>
              <a:rPr lang="en-US" dirty="0" smtClean="0"/>
              <a:t> di e </a:t>
            </a:r>
            <a:r>
              <a:rPr lang="en-US" dirty="0" err="1" smtClean="0"/>
              <a:t>recomendashonnan</a:t>
            </a:r>
            <a:endParaRPr lang="nl-N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88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987"/>
    </mc:Choice>
    <mc:Fallback>
      <p:transition spd="slow" advTm="137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0.3|32.2|2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2.1|8.1|13.8|18.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111</Words>
  <Application>Microsoft Office PowerPoint</Application>
  <PresentationFormat>Panorámica</PresentationFormat>
  <Paragraphs>15</Paragraphs>
  <Slides>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NA CAMINDA PA GOBERNASHON DI CALIDAD</vt:lpstr>
      <vt:lpstr>NA CAMINDA PA GOBERNASHON DI CALIDAD</vt:lpstr>
      <vt:lpstr>‘PROTOCOL 2016’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CAMINDA PA GOBERNASHON DI CALIDAD</dc:title>
  <dc:creator>Karen Hessels</dc:creator>
  <cp:lastModifiedBy>Karen Hessels</cp:lastModifiedBy>
  <cp:revision>2</cp:revision>
  <dcterms:created xsi:type="dcterms:W3CDTF">2016-09-09T09:05:19Z</dcterms:created>
  <dcterms:modified xsi:type="dcterms:W3CDTF">2016-09-09T14:32:44Z</dcterms:modified>
</cp:coreProperties>
</file>