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00887-6AAB-4505-8217-95967D7C9794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53BD9-ADCB-49AA-A14F-0975902911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6708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00887-6AAB-4505-8217-95967D7C9794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53BD9-ADCB-49AA-A14F-0975902911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249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00887-6AAB-4505-8217-95967D7C9794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53BD9-ADCB-49AA-A14F-0975902911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4437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00887-6AAB-4505-8217-95967D7C9794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53BD9-ADCB-49AA-A14F-0975902911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7109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00887-6AAB-4505-8217-95967D7C9794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53BD9-ADCB-49AA-A14F-0975902911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3654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00887-6AAB-4505-8217-95967D7C9794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53BD9-ADCB-49AA-A14F-0975902911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7960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00887-6AAB-4505-8217-95967D7C9794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53BD9-ADCB-49AA-A14F-0975902911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9403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00887-6AAB-4505-8217-95967D7C9794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53BD9-ADCB-49AA-A14F-0975902911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40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00887-6AAB-4505-8217-95967D7C9794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53BD9-ADCB-49AA-A14F-0975902911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280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00887-6AAB-4505-8217-95967D7C9794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53BD9-ADCB-49AA-A14F-0975902911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4783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00887-6AAB-4505-8217-95967D7C9794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53BD9-ADCB-49AA-A14F-0975902911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018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00887-6AAB-4505-8217-95967D7C9794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53BD9-ADCB-49AA-A14F-0975902911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098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Gobernashon</a:t>
            </a:r>
            <a:r>
              <a:rPr lang="en-US" b="1" dirty="0" smtClean="0">
                <a:solidFill>
                  <a:srgbClr val="0070C0"/>
                </a:solidFill>
              </a:rPr>
              <a:t> di </a:t>
            </a:r>
            <a:r>
              <a:rPr lang="en-US" b="1" dirty="0" err="1" smtClean="0">
                <a:solidFill>
                  <a:srgbClr val="0070C0"/>
                </a:solidFill>
              </a:rPr>
              <a:t>calidad</a:t>
            </a:r>
            <a:r>
              <a:rPr lang="en-US" b="1" dirty="0" smtClean="0">
                <a:solidFill>
                  <a:srgbClr val="0070C0"/>
                </a:solidFill>
              </a:rPr>
              <a:t> ta un </a:t>
            </a:r>
            <a:r>
              <a:rPr lang="en-US" b="1" dirty="0" err="1" smtClean="0">
                <a:solidFill>
                  <a:srgbClr val="0070C0"/>
                </a:solidFill>
              </a:rPr>
              <a:t>necesidad</a:t>
            </a:r>
            <a:r>
              <a:rPr lang="en-US" b="1" dirty="0" smtClean="0">
                <a:solidFill>
                  <a:srgbClr val="0070C0"/>
                </a:solidFill>
              </a:rPr>
              <a:t>!</a:t>
            </a:r>
            <a:r>
              <a:rPr lang="en-US" dirty="0" smtClean="0"/>
              <a:t>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052423"/>
            <a:ext cx="10515600" cy="5495026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 err="1" smtClean="0"/>
              <a:t>Gobernashon</a:t>
            </a:r>
            <a:r>
              <a:rPr lang="en-US" sz="9600" dirty="0" smtClean="0"/>
              <a:t> di </a:t>
            </a:r>
            <a:r>
              <a:rPr lang="en-US" sz="9600" dirty="0" err="1" smtClean="0"/>
              <a:t>calidad</a:t>
            </a:r>
            <a:r>
              <a:rPr lang="en-US" sz="9600" dirty="0" smtClean="0"/>
              <a:t> no ta un ‘</a:t>
            </a:r>
            <a:r>
              <a:rPr lang="en-US" sz="9600" dirty="0" err="1" smtClean="0"/>
              <a:t>obligashon</a:t>
            </a:r>
            <a:r>
              <a:rPr lang="en-US" sz="9600" dirty="0" smtClean="0"/>
              <a:t>’ moral y </a:t>
            </a:r>
            <a:r>
              <a:rPr lang="en-US" sz="9600" dirty="0" err="1" smtClean="0"/>
              <a:t>etico</a:t>
            </a:r>
            <a:r>
              <a:rPr lang="en-US" sz="9600" dirty="0" smtClean="0"/>
              <a:t> </a:t>
            </a:r>
            <a:r>
              <a:rPr lang="en-US" sz="9600" b="1" u="sng" dirty="0" smtClean="0"/>
              <a:t>so</a:t>
            </a:r>
            <a:r>
              <a:rPr lang="en-US" sz="9600" dirty="0" smtClean="0"/>
              <a:t>, </a:t>
            </a:r>
            <a:r>
              <a:rPr lang="en-US" sz="9600" dirty="0" err="1" smtClean="0"/>
              <a:t>pero</a:t>
            </a:r>
            <a:r>
              <a:rPr lang="en-US" sz="9600" dirty="0" smtClean="0"/>
              <a:t>...</a:t>
            </a:r>
          </a:p>
          <a:p>
            <a:r>
              <a:rPr lang="en-US" sz="9600" dirty="0" smtClean="0"/>
              <a:t>Den </a:t>
            </a:r>
            <a:r>
              <a:rPr lang="en-US" sz="9600" dirty="0" err="1" smtClean="0"/>
              <a:t>nos</a:t>
            </a:r>
            <a:r>
              <a:rPr lang="en-US" sz="9600" dirty="0" smtClean="0"/>
              <a:t> </a:t>
            </a:r>
            <a:r>
              <a:rPr lang="en-US" sz="9600" dirty="0" err="1" smtClean="0"/>
              <a:t>situashon</a:t>
            </a:r>
            <a:r>
              <a:rPr lang="en-US" sz="9600" dirty="0" smtClean="0"/>
              <a:t> actual e ta un </a:t>
            </a:r>
            <a:r>
              <a:rPr lang="en-US" sz="9600" b="1" dirty="0" err="1" smtClean="0"/>
              <a:t>necesidad</a:t>
            </a:r>
            <a:r>
              <a:rPr lang="en-US" sz="9600" b="1" dirty="0" smtClean="0"/>
              <a:t> pa Aruba ‘</a:t>
            </a:r>
            <a:r>
              <a:rPr lang="en-US" sz="9600" b="1" dirty="0" err="1" smtClean="0"/>
              <a:t>sobrebibi</a:t>
            </a:r>
            <a:r>
              <a:rPr lang="en-US" sz="9600" b="1" dirty="0" smtClean="0"/>
              <a:t>’:</a:t>
            </a:r>
          </a:p>
          <a:p>
            <a:pPr marL="0" indent="0">
              <a:buNone/>
            </a:pPr>
            <a:r>
              <a:rPr lang="en-US" sz="9600" dirty="0"/>
              <a:t>	</a:t>
            </a:r>
            <a:r>
              <a:rPr lang="en-US" sz="9600" dirty="0" smtClean="0"/>
              <a:t>- Aruba </a:t>
            </a:r>
            <a:r>
              <a:rPr lang="en-US" sz="9600" dirty="0" err="1" smtClean="0"/>
              <a:t>mester</a:t>
            </a:r>
            <a:r>
              <a:rPr lang="en-US" sz="9600" dirty="0" smtClean="0"/>
              <a:t> </a:t>
            </a:r>
            <a:r>
              <a:rPr lang="en-US" sz="9600" dirty="0" err="1" smtClean="0"/>
              <a:t>cumpli</a:t>
            </a:r>
            <a:r>
              <a:rPr lang="en-US" sz="9600" dirty="0" smtClean="0"/>
              <a:t> sin mas cu </a:t>
            </a:r>
            <a:r>
              <a:rPr lang="en-US" sz="9600" dirty="0" err="1" smtClean="0"/>
              <a:t>su</a:t>
            </a:r>
            <a:r>
              <a:rPr lang="en-US" sz="9600" dirty="0" smtClean="0"/>
              <a:t> </a:t>
            </a:r>
            <a:r>
              <a:rPr lang="en-US" sz="9600" dirty="0" err="1" smtClean="0"/>
              <a:t>obligashonnan</a:t>
            </a:r>
            <a:r>
              <a:rPr lang="en-US" sz="9600" dirty="0" smtClean="0"/>
              <a:t> </a:t>
            </a:r>
            <a:r>
              <a:rPr lang="en-US" sz="9600" dirty="0" err="1" smtClean="0"/>
              <a:t>financiero</a:t>
            </a:r>
            <a:endParaRPr lang="en-US" sz="9600" dirty="0" smtClean="0"/>
          </a:p>
          <a:p>
            <a:pPr marL="0" indent="0">
              <a:buNone/>
            </a:pPr>
            <a:r>
              <a:rPr lang="en-US" sz="9600" dirty="0"/>
              <a:t>	</a:t>
            </a:r>
            <a:r>
              <a:rPr lang="en-US" sz="9600" dirty="0" smtClean="0"/>
              <a:t>- Aruba </a:t>
            </a:r>
            <a:r>
              <a:rPr lang="en-US" sz="9600" dirty="0" err="1" smtClean="0"/>
              <a:t>mester</a:t>
            </a:r>
            <a:r>
              <a:rPr lang="en-US" sz="9600" dirty="0" smtClean="0"/>
              <a:t> </a:t>
            </a:r>
            <a:r>
              <a:rPr lang="en-US" sz="9600" dirty="0" err="1" smtClean="0"/>
              <a:t>cumpli</a:t>
            </a:r>
            <a:r>
              <a:rPr lang="en-US" sz="9600" dirty="0" smtClean="0"/>
              <a:t> cu e </a:t>
            </a:r>
            <a:r>
              <a:rPr lang="en-US" sz="9600" dirty="0" err="1" smtClean="0"/>
              <a:t>necesidadnan</a:t>
            </a:r>
            <a:r>
              <a:rPr lang="en-US" sz="9600" dirty="0" smtClean="0"/>
              <a:t> </a:t>
            </a:r>
            <a:r>
              <a:rPr lang="en-US" sz="9600" dirty="0" err="1" smtClean="0"/>
              <a:t>esencial</a:t>
            </a:r>
            <a:r>
              <a:rPr lang="en-US" sz="9600" dirty="0" smtClean="0"/>
              <a:t> di </a:t>
            </a:r>
            <a:r>
              <a:rPr lang="en-US" sz="9600" dirty="0" err="1" smtClean="0"/>
              <a:t>maneho</a:t>
            </a:r>
            <a:endParaRPr lang="en-US" sz="9600" dirty="0" smtClean="0"/>
          </a:p>
          <a:p>
            <a:pPr marL="0" indent="0">
              <a:buNone/>
            </a:pPr>
            <a:r>
              <a:rPr lang="en-US" sz="9600" dirty="0"/>
              <a:t>	</a:t>
            </a:r>
            <a:r>
              <a:rPr lang="en-US" sz="9600" dirty="0" smtClean="0"/>
              <a:t>- </a:t>
            </a:r>
            <a:r>
              <a:rPr lang="en-US" sz="9600" b="1" dirty="0" smtClean="0"/>
              <a:t>No tin </a:t>
            </a:r>
            <a:r>
              <a:rPr lang="en-US" sz="9600" b="1" dirty="0" err="1" smtClean="0"/>
              <a:t>espacio</a:t>
            </a:r>
            <a:r>
              <a:rPr lang="en-US" sz="9600" b="1" dirty="0" smtClean="0"/>
              <a:t> (mas) pa </a:t>
            </a:r>
            <a:r>
              <a:rPr lang="en-US" sz="9600" b="1" dirty="0" err="1" smtClean="0"/>
              <a:t>desperdicio</a:t>
            </a:r>
            <a:r>
              <a:rPr lang="en-US" sz="9600" b="1" dirty="0" smtClean="0"/>
              <a:t> </a:t>
            </a:r>
            <a:r>
              <a:rPr lang="en-US" sz="9600" b="1" dirty="0" err="1" smtClean="0"/>
              <a:t>dor</a:t>
            </a:r>
            <a:r>
              <a:rPr lang="en-US" sz="9600" b="1" dirty="0" smtClean="0"/>
              <a:t> di mal </a:t>
            </a:r>
            <a:r>
              <a:rPr lang="en-US" sz="9600" b="1" dirty="0" err="1" smtClean="0"/>
              <a:t>gobernashon</a:t>
            </a:r>
            <a:endParaRPr lang="en-US" sz="9600" b="1" dirty="0" smtClean="0"/>
          </a:p>
          <a:p>
            <a:pPr marL="0" indent="0">
              <a:buNone/>
            </a:pPr>
            <a:endParaRPr lang="en-US" sz="9600" b="1" dirty="0"/>
          </a:p>
          <a:p>
            <a:r>
              <a:rPr lang="en-US" sz="9600" b="1" dirty="0" err="1" smtClean="0">
                <a:solidFill>
                  <a:srgbClr val="FF0000"/>
                </a:solidFill>
              </a:rPr>
              <a:t>Tanten</a:t>
            </a:r>
            <a:r>
              <a:rPr lang="en-US" sz="9600" b="1" dirty="0" smtClean="0">
                <a:solidFill>
                  <a:srgbClr val="FF0000"/>
                </a:solidFill>
              </a:rPr>
              <a:t> cu no ta </a:t>
            </a:r>
            <a:r>
              <a:rPr lang="en-US" sz="9600" b="1" dirty="0" err="1" smtClean="0">
                <a:solidFill>
                  <a:srgbClr val="FF0000"/>
                </a:solidFill>
              </a:rPr>
              <a:t>coregi</a:t>
            </a:r>
            <a:r>
              <a:rPr lang="en-US" sz="9600" b="1" dirty="0" smtClean="0">
                <a:solidFill>
                  <a:srgbClr val="FF0000"/>
                </a:solidFill>
              </a:rPr>
              <a:t> e causa di </a:t>
            </a:r>
            <a:r>
              <a:rPr lang="en-US" sz="9600" b="1" dirty="0" err="1" smtClean="0">
                <a:solidFill>
                  <a:srgbClr val="FF0000"/>
                </a:solidFill>
              </a:rPr>
              <a:t>nos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situashon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financiero-economico</a:t>
            </a:r>
            <a:r>
              <a:rPr lang="en-US" sz="9600" b="1" dirty="0" smtClean="0">
                <a:solidFill>
                  <a:srgbClr val="FF0000"/>
                </a:solidFill>
              </a:rPr>
              <a:t> actual (</a:t>
            </a:r>
            <a:r>
              <a:rPr lang="en-US" sz="9600" b="1" dirty="0" err="1" smtClean="0">
                <a:solidFill>
                  <a:srgbClr val="FF0000"/>
                </a:solidFill>
              </a:rPr>
              <a:t>esta</a:t>
            </a:r>
            <a:r>
              <a:rPr lang="en-US" sz="9600" b="1" dirty="0" smtClean="0">
                <a:solidFill>
                  <a:srgbClr val="FF0000"/>
                </a:solidFill>
              </a:rPr>
              <a:t> mal </a:t>
            </a:r>
            <a:r>
              <a:rPr lang="en-US" sz="9600" b="1" dirty="0" err="1" smtClean="0">
                <a:solidFill>
                  <a:srgbClr val="FF0000"/>
                </a:solidFill>
              </a:rPr>
              <a:t>gobernashon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riba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varios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tereno</a:t>
            </a:r>
            <a:r>
              <a:rPr lang="en-US" sz="9600" b="1" dirty="0" smtClean="0">
                <a:solidFill>
                  <a:srgbClr val="FF0000"/>
                </a:solidFill>
              </a:rPr>
              <a:t>), </a:t>
            </a:r>
            <a:r>
              <a:rPr lang="en-US" sz="9600" b="1" dirty="0" err="1" smtClean="0">
                <a:solidFill>
                  <a:srgbClr val="FF0000"/>
                </a:solidFill>
              </a:rPr>
              <a:t>por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sigui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spera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otro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medida</a:t>
            </a:r>
            <a:r>
              <a:rPr lang="en-US" sz="9600" b="1" dirty="0" smtClean="0">
                <a:solidFill>
                  <a:srgbClr val="FF0000"/>
                </a:solidFill>
              </a:rPr>
              <a:t> y </a:t>
            </a:r>
            <a:r>
              <a:rPr lang="en-US" sz="9600" b="1" dirty="0" err="1" smtClean="0">
                <a:solidFill>
                  <a:srgbClr val="FF0000"/>
                </a:solidFill>
              </a:rPr>
              <a:t>economisashon</a:t>
            </a:r>
            <a:r>
              <a:rPr lang="en-US" sz="9600" b="1" dirty="0" smtClean="0">
                <a:solidFill>
                  <a:srgbClr val="FF0000"/>
                </a:solidFill>
              </a:rPr>
              <a:t> cu ta </a:t>
            </a:r>
            <a:r>
              <a:rPr lang="en-US" sz="9600" b="1" dirty="0" err="1" smtClean="0">
                <a:solidFill>
                  <a:srgbClr val="FF0000"/>
                </a:solidFill>
              </a:rPr>
              <a:t>afecta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nos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forsa</a:t>
            </a:r>
            <a:r>
              <a:rPr lang="en-US" sz="9600" b="1" dirty="0" smtClean="0">
                <a:solidFill>
                  <a:srgbClr val="FF0000"/>
                </a:solidFill>
              </a:rPr>
              <a:t> di </a:t>
            </a:r>
            <a:r>
              <a:rPr lang="en-US" sz="9600" b="1" dirty="0" err="1" smtClean="0">
                <a:solidFill>
                  <a:srgbClr val="FF0000"/>
                </a:solidFill>
              </a:rPr>
              <a:t>compra</a:t>
            </a:r>
            <a:r>
              <a:rPr lang="en-US" sz="9600" b="1" dirty="0" smtClean="0">
                <a:solidFill>
                  <a:srgbClr val="FF0000"/>
                </a:solidFill>
              </a:rPr>
              <a:t> y </a:t>
            </a:r>
            <a:r>
              <a:rPr lang="en-US" sz="9600" b="1" dirty="0" err="1" smtClean="0">
                <a:solidFill>
                  <a:srgbClr val="FF0000"/>
                </a:solidFill>
              </a:rPr>
              <a:t>siguridad</a:t>
            </a:r>
            <a:r>
              <a:rPr lang="en-US" sz="9600" b="1" dirty="0" smtClean="0">
                <a:solidFill>
                  <a:srgbClr val="FF0000"/>
                </a:solidFill>
              </a:rPr>
              <a:t> di entrada (</a:t>
            </a:r>
            <a:r>
              <a:rPr lang="en-US" sz="9600" b="1" dirty="0" err="1" smtClean="0">
                <a:solidFill>
                  <a:srgbClr val="FF0000"/>
                </a:solidFill>
              </a:rPr>
              <a:t>salario</a:t>
            </a:r>
            <a:r>
              <a:rPr lang="en-US" sz="9600" b="1" dirty="0" smtClean="0">
                <a:solidFill>
                  <a:srgbClr val="FF0000"/>
                </a:solidFill>
              </a:rPr>
              <a:t>/</a:t>
            </a:r>
            <a:r>
              <a:rPr lang="en-US" sz="9600" b="1" dirty="0" err="1" smtClean="0">
                <a:solidFill>
                  <a:srgbClr val="FF0000"/>
                </a:solidFill>
              </a:rPr>
              <a:t>penshun</a:t>
            </a:r>
            <a:r>
              <a:rPr lang="en-US" sz="9600" b="1" dirty="0" smtClean="0">
                <a:solidFill>
                  <a:srgbClr val="FF0000"/>
                </a:solidFill>
              </a:rPr>
              <a:t>) den </a:t>
            </a:r>
            <a:r>
              <a:rPr lang="en-US" sz="9600" b="1" dirty="0" err="1" smtClean="0">
                <a:solidFill>
                  <a:srgbClr val="FF0000"/>
                </a:solidFill>
              </a:rPr>
              <a:t>futuro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cercano</a:t>
            </a:r>
            <a:r>
              <a:rPr lang="en-US" sz="9600" b="1" dirty="0" smtClean="0">
                <a:solidFill>
                  <a:srgbClr val="FF0000"/>
                </a:solidFill>
              </a:rPr>
              <a:t> y </a:t>
            </a:r>
            <a:r>
              <a:rPr lang="en-US" sz="9600" b="1" dirty="0" err="1" smtClean="0">
                <a:solidFill>
                  <a:srgbClr val="FF0000"/>
                </a:solidFill>
              </a:rPr>
              <a:t>riba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termino</a:t>
            </a:r>
            <a:r>
              <a:rPr lang="en-US" sz="9600" b="1" dirty="0" smtClean="0">
                <a:solidFill>
                  <a:srgbClr val="FF0000"/>
                </a:solidFill>
              </a:rPr>
              <a:t> largo. </a:t>
            </a:r>
          </a:p>
          <a:p>
            <a:pPr marL="0" indent="0">
              <a:buNone/>
            </a:pPr>
            <a:endParaRPr lang="en-US" sz="9600" b="1" dirty="0" smtClean="0">
              <a:solidFill>
                <a:srgbClr val="FF0000"/>
              </a:solidFill>
            </a:endParaRPr>
          </a:p>
          <a:p>
            <a:r>
              <a:rPr lang="en-US" sz="9600" b="1" dirty="0" err="1" smtClean="0">
                <a:solidFill>
                  <a:srgbClr val="FF0000"/>
                </a:solidFill>
              </a:rPr>
              <a:t>Otro</a:t>
            </a:r>
            <a:r>
              <a:rPr lang="en-US" sz="9600" b="1" dirty="0" smtClean="0">
                <a:solidFill>
                  <a:srgbClr val="FF0000"/>
                </a:solidFill>
              </a:rPr>
              <a:t> (</a:t>
            </a:r>
            <a:r>
              <a:rPr lang="en-US" sz="9600" b="1" dirty="0" err="1" smtClean="0">
                <a:solidFill>
                  <a:srgbClr val="FF0000"/>
                </a:solidFill>
              </a:rPr>
              <a:t>partido</a:t>
            </a:r>
            <a:r>
              <a:rPr lang="en-US" sz="9600" b="1" dirty="0" smtClean="0">
                <a:solidFill>
                  <a:srgbClr val="FF0000"/>
                </a:solidFill>
              </a:rPr>
              <a:t>/</a:t>
            </a:r>
            <a:r>
              <a:rPr lang="en-US" sz="9600" b="1" dirty="0" err="1" smtClean="0">
                <a:solidFill>
                  <a:srgbClr val="FF0000"/>
                </a:solidFill>
              </a:rPr>
              <a:t>cara</a:t>
            </a:r>
            <a:r>
              <a:rPr lang="en-US" sz="9600" b="1" dirty="0" smtClean="0">
                <a:solidFill>
                  <a:srgbClr val="FF0000"/>
                </a:solidFill>
              </a:rPr>
              <a:t>) politico no ta </a:t>
            </a:r>
            <a:r>
              <a:rPr lang="en-US" sz="9600" b="1" dirty="0" err="1" smtClean="0">
                <a:solidFill>
                  <a:srgbClr val="FF0000"/>
                </a:solidFill>
              </a:rPr>
              <a:t>ningun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garantia</a:t>
            </a:r>
            <a:r>
              <a:rPr lang="en-US" sz="9600" b="1" dirty="0" smtClean="0">
                <a:solidFill>
                  <a:srgbClr val="FF0000"/>
                </a:solidFill>
              </a:rPr>
              <a:t> pa </a:t>
            </a:r>
            <a:r>
              <a:rPr lang="en-US" sz="9600" b="1" dirty="0" err="1" smtClean="0">
                <a:solidFill>
                  <a:srgbClr val="FF0000"/>
                </a:solidFill>
              </a:rPr>
              <a:t>solushon</a:t>
            </a:r>
            <a:r>
              <a:rPr lang="en-US" sz="9600" b="1" dirty="0" smtClean="0">
                <a:solidFill>
                  <a:srgbClr val="FF0000"/>
                </a:solidFill>
              </a:rPr>
              <a:t>, </a:t>
            </a:r>
            <a:r>
              <a:rPr lang="en-US" sz="9600" b="1" dirty="0" err="1" smtClean="0">
                <a:solidFill>
                  <a:srgbClr val="FF0000"/>
                </a:solidFill>
              </a:rPr>
              <a:t>sino</a:t>
            </a:r>
            <a:r>
              <a:rPr lang="en-US" sz="9600" b="1" dirty="0" smtClean="0">
                <a:solidFill>
                  <a:srgbClr val="FF0000"/>
                </a:solidFill>
              </a:rPr>
              <a:t> mas </a:t>
            </a:r>
            <a:r>
              <a:rPr lang="en-US" sz="9600" b="1" dirty="0" err="1" smtClean="0">
                <a:solidFill>
                  <a:srgbClr val="FF0000"/>
                </a:solidFill>
              </a:rPr>
              <a:t>bien</a:t>
            </a:r>
            <a:r>
              <a:rPr lang="en-US" sz="9600" b="1" dirty="0" smtClean="0">
                <a:solidFill>
                  <a:srgbClr val="FF0000"/>
                </a:solidFill>
              </a:rPr>
              <a:t> ley cu ta </a:t>
            </a:r>
            <a:r>
              <a:rPr lang="en-US" sz="9600" b="1" dirty="0" err="1" smtClean="0">
                <a:solidFill>
                  <a:srgbClr val="FF0000"/>
                </a:solidFill>
              </a:rPr>
              <a:t>complica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malgobernashon</a:t>
            </a:r>
            <a:r>
              <a:rPr lang="en-US" sz="9600" b="1" dirty="0" smtClean="0">
                <a:solidFill>
                  <a:srgbClr val="FF0000"/>
                </a:solidFill>
              </a:rPr>
              <a:t> y ta pone base pa </a:t>
            </a:r>
            <a:r>
              <a:rPr lang="en-US" sz="9600" b="1" dirty="0" err="1" smtClean="0">
                <a:solidFill>
                  <a:srgbClr val="FF0000"/>
                </a:solidFill>
              </a:rPr>
              <a:t>gobernashon</a:t>
            </a:r>
            <a:r>
              <a:rPr lang="en-US" sz="9600" b="1" dirty="0" smtClean="0">
                <a:solidFill>
                  <a:srgbClr val="FF0000"/>
                </a:solidFill>
              </a:rPr>
              <a:t> di </a:t>
            </a:r>
            <a:r>
              <a:rPr lang="en-US" sz="9600" b="1" dirty="0" err="1" smtClean="0">
                <a:solidFill>
                  <a:srgbClr val="FF0000"/>
                </a:solidFill>
              </a:rPr>
              <a:t>calidad</a:t>
            </a:r>
            <a:endParaRPr lang="en-US" sz="9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9600" b="1" dirty="0" smtClean="0">
              <a:solidFill>
                <a:srgbClr val="FF0000"/>
              </a:solidFill>
            </a:endParaRPr>
          </a:p>
          <a:p>
            <a:r>
              <a:rPr lang="en-US" sz="9600" b="1" dirty="0" err="1" smtClean="0">
                <a:solidFill>
                  <a:srgbClr val="FF0000"/>
                </a:solidFill>
              </a:rPr>
              <a:t>Gobernashon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>
                <a:solidFill>
                  <a:srgbClr val="FF0000"/>
                </a:solidFill>
              </a:rPr>
              <a:t>di </a:t>
            </a:r>
            <a:r>
              <a:rPr lang="en-US" sz="9600" b="1" dirty="0" err="1">
                <a:solidFill>
                  <a:srgbClr val="FF0000"/>
                </a:solidFill>
              </a:rPr>
              <a:t>Calidad</a:t>
            </a:r>
            <a:r>
              <a:rPr lang="en-US" sz="9600" b="1" dirty="0">
                <a:solidFill>
                  <a:srgbClr val="FF0000"/>
                </a:solidFill>
              </a:rPr>
              <a:t>    → Na </a:t>
            </a:r>
            <a:r>
              <a:rPr lang="en-US" sz="9600" b="1" dirty="0" err="1">
                <a:solidFill>
                  <a:srgbClr val="FF0000"/>
                </a:solidFill>
              </a:rPr>
              <a:t>interes</a:t>
            </a:r>
            <a:r>
              <a:rPr lang="en-US" sz="9600" b="1" dirty="0">
                <a:solidFill>
                  <a:srgbClr val="FF0000"/>
                </a:solidFill>
              </a:rPr>
              <a:t> di </a:t>
            </a:r>
            <a:r>
              <a:rPr lang="en-US" sz="9600" b="1" dirty="0" err="1">
                <a:solidFill>
                  <a:srgbClr val="FF0000"/>
                </a:solidFill>
              </a:rPr>
              <a:t>nos</a:t>
            </a:r>
            <a:r>
              <a:rPr lang="en-US" sz="9600" b="1" dirty="0">
                <a:solidFill>
                  <a:srgbClr val="FF0000"/>
                </a:solidFill>
              </a:rPr>
              <a:t> tur, </a:t>
            </a:r>
            <a:r>
              <a:rPr lang="en-US" sz="9600" b="1" dirty="0" err="1">
                <a:solidFill>
                  <a:srgbClr val="FF0000"/>
                </a:solidFill>
              </a:rPr>
              <a:t>pero</a:t>
            </a:r>
            <a:r>
              <a:rPr lang="en-US" sz="9600" b="1" dirty="0">
                <a:solidFill>
                  <a:srgbClr val="FF0000"/>
                </a:solidFill>
              </a:rPr>
              <a:t>… e ta </a:t>
            </a:r>
            <a:r>
              <a:rPr lang="en-US" sz="9600" b="1" dirty="0" err="1">
                <a:solidFill>
                  <a:srgbClr val="FF0000"/>
                </a:solidFill>
              </a:rPr>
              <a:t>rekeri</a:t>
            </a:r>
            <a:r>
              <a:rPr lang="en-US" sz="9600" b="1" dirty="0">
                <a:solidFill>
                  <a:srgbClr val="FF0000"/>
                </a:solidFill>
              </a:rPr>
              <a:t> </a:t>
            </a:r>
            <a:r>
              <a:rPr lang="en-US" sz="9600" b="1" dirty="0" err="1">
                <a:solidFill>
                  <a:srgbClr val="FF0000"/>
                </a:solidFill>
              </a:rPr>
              <a:t>esfuerso</a:t>
            </a:r>
            <a:r>
              <a:rPr lang="en-US" sz="9600" b="1" dirty="0">
                <a:solidFill>
                  <a:srgbClr val="FF0000"/>
                </a:solidFill>
              </a:rPr>
              <a:t> di </a:t>
            </a:r>
            <a:r>
              <a:rPr lang="en-US" sz="9600" b="1" dirty="0" err="1">
                <a:solidFill>
                  <a:srgbClr val="FF0000"/>
                </a:solidFill>
              </a:rPr>
              <a:t>nos</a:t>
            </a:r>
            <a:r>
              <a:rPr lang="en-US" sz="9600" b="1" dirty="0">
                <a:solidFill>
                  <a:srgbClr val="FF0000"/>
                </a:solidFill>
              </a:rPr>
              <a:t> tur!</a:t>
            </a:r>
          </a:p>
          <a:p>
            <a:endParaRPr lang="en-US" sz="9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91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764"/>
    </mc:Choice>
    <mc:Fallback>
      <p:transition spd="slow" advTm="492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729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RUTA PA GOBERNASHON DI CALIDAD</a:t>
            </a:r>
            <a:endParaRPr lang="nl-NL" sz="3600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052424"/>
            <a:ext cx="10617679" cy="5417387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 smtClean="0"/>
              <a:t>Iniciativa</a:t>
            </a:r>
            <a:r>
              <a:rPr lang="en-US" b="1" dirty="0" smtClean="0"/>
              <a:t> for di </a:t>
            </a:r>
            <a:r>
              <a:rPr lang="en-US" b="1" dirty="0" err="1" smtClean="0"/>
              <a:t>comunidad</a:t>
            </a:r>
            <a:r>
              <a:rPr lang="en-US" b="1" dirty="0" smtClean="0"/>
              <a:t> </a:t>
            </a:r>
            <a:r>
              <a:rPr lang="en-US" dirty="0" smtClean="0"/>
              <a:t>→ </a:t>
            </a:r>
            <a:r>
              <a:rPr lang="en-US" dirty="0" err="1" smtClean="0"/>
              <a:t>gremio</a:t>
            </a:r>
            <a:r>
              <a:rPr lang="en-US" dirty="0" smtClean="0"/>
              <a:t> social y </a:t>
            </a:r>
            <a:r>
              <a:rPr lang="en-US" dirty="0" err="1" smtClean="0"/>
              <a:t>agrupashon</a:t>
            </a:r>
            <a:r>
              <a:rPr lang="en-US" dirty="0" smtClean="0"/>
              <a:t> </a:t>
            </a:r>
            <a:r>
              <a:rPr lang="en-US" dirty="0" err="1" smtClean="0"/>
              <a:t>comunitario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         (</a:t>
            </a:r>
            <a:r>
              <a:rPr lang="en-US" dirty="0" err="1" smtClean="0"/>
              <a:t>esnan</a:t>
            </a:r>
            <a:r>
              <a:rPr lang="en-US" dirty="0" smtClean="0"/>
              <a:t> cu ta </a:t>
            </a:r>
            <a:r>
              <a:rPr lang="en-US" dirty="0" err="1" smtClean="0"/>
              <a:t>paga</a:t>
            </a:r>
            <a:r>
              <a:rPr lang="en-US" dirty="0" smtClean="0"/>
              <a:t> e </a:t>
            </a:r>
            <a:r>
              <a:rPr lang="en-US" dirty="0" err="1" smtClean="0"/>
              <a:t>consecuencianan</a:t>
            </a:r>
            <a:r>
              <a:rPr lang="en-US" dirty="0" smtClean="0"/>
              <a:t>!)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err="1" smtClean="0"/>
              <a:t>Cambio</a:t>
            </a:r>
            <a:r>
              <a:rPr lang="en-US" b="1" dirty="0" smtClean="0"/>
              <a:t> a base di </a:t>
            </a:r>
            <a:r>
              <a:rPr lang="en-US" b="1" dirty="0" err="1" smtClean="0"/>
              <a:t>dialogo</a:t>
            </a:r>
            <a:r>
              <a:rPr lang="en-US" b="1" dirty="0"/>
              <a:t> </a:t>
            </a:r>
            <a:r>
              <a:rPr lang="en-US" b="1" dirty="0" smtClean="0"/>
              <a:t>   </a:t>
            </a:r>
            <a:r>
              <a:rPr lang="en-US" dirty="0" smtClean="0"/>
              <a:t>→ </a:t>
            </a:r>
            <a:r>
              <a:rPr lang="en-US" dirty="0" err="1" smtClean="0"/>
              <a:t>convence</a:t>
            </a:r>
            <a:r>
              <a:rPr lang="en-US" dirty="0" smtClean="0"/>
              <a:t> tur stakeholder cu e </a:t>
            </a:r>
            <a:r>
              <a:rPr lang="en-US" u="sng" dirty="0" err="1" smtClean="0"/>
              <a:t>interes</a:t>
            </a:r>
            <a:r>
              <a:rPr lang="en-US" dirty="0" smtClean="0"/>
              <a:t> 					         </a:t>
            </a:r>
            <a:r>
              <a:rPr lang="en-US" u="sng" dirty="0" smtClean="0"/>
              <a:t>general</a:t>
            </a:r>
            <a:r>
              <a:rPr lang="en-US" dirty="0" smtClean="0"/>
              <a:t> </a:t>
            </a:r>
            <a:r>
              <a:rPr lang="en-US" dirty="0" err="1" smtClean="0"/>
              <a:t>mester</a:t>
            </a:r>
            <a:r>
              <a:rPr lang="en-US" dirty="0" smtClean="0"/>
              <a:t> ta e </a:t>
            </a:r>
            <a:r>
              <a:rPr lang="en-US" dirty="0" err="1" smtClean="0"/>
              <a:t>enfoke</a:t>
            </a:r>
            <a:r>
              <a:rPr lang="en-US" dirty="0" smtClean="0"/>
              <a:t> principal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Punto di </a:t>
            </a:r>
            <a:r>
              <a:rPr lang="en-US" b="1" dirty="0" err="1" smtClean="0">
                <a:solidFill>
                  <a:srgbClr val="FF0000"/>
                </a:solidFill>
              </a:rPr>
              <a:t>salida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→ (</a:t>
            </a:r>
            <a:r>
              <a:rPr lang="en-US" dirty="0" err="1" smtClean="0">
                <a:solidFill>
                  <a:srgbClr val="FF0000"/>
                </a:solidFill>
              </a:rPr>
              <a:t>casi</a:t>
            </a:r>
            <a:r>
              <a:rPr lang="en-US" dirty="0" smtClean="0">
                <a:solidFill>
                  <a:srgbClr val="FF0000"/>
                </a:solidFill>
              </a:rPr>
              <a:t>) tur </a:t>
            </a:r>
            <a:r>
              <a:rPr lang="en-US" dirty="0" err="1" smtClean="0">
                <a:solidFill>
                  <a:srgbClr val="FF0000"/>
                </a:solidFill>
              </a:rPr>
              <a:t>hende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organisashon</a:t>
            </a:r>
            <a:r>
              <a:rPr lang="en-US" dirty="0" smtClean="0">
                <a:solidFill>
                  <a:srgbClr val="FF0000"/>
                </a:solidFill>
              </a:rPr>
              <a:t> y </a:t>
            </a:r>
            <a:r>
              <a:rPr lang="en-US" dirty="0" err="1" smtClean="0">
                <a:solidFill>
                  <a:srgbClr val="FF0000"/>
                </a:solidFill>
              </a:rPr>
              <a:t>instancia</a:t>
            </a:r>
            <a:r>
              <a:rPr lang="en-US" dirty="0" smtClean="0">
                <a:solidFill>
                  <a:srgbClr val="FF0000"/>
                </a:solidFill>
              </a:rPr>
              <a:t> ta co-				    	</a:t>
            </a:r>
            <a:r>
              <a:rPr lang="en-US" dirty="0" err="1" smtClean="0">
                <a:solidFill>
                  <a:srgbClr val="FF0000"/>
                </a:solidFill>
              </a:rPr>
              <a:t>responsabel</a:t>
            </a:r>
            <a:r>
              <a:rPr lang="en-US" dirty="0" smtClean="0">
                <a:solidFill>
                  <a:srgbClr val="FF0000"/>
                </a:solidFill>
              </a:rPr>
              <a:t> (sea a </a:t>
            </a:r>
            <a:r>
              <a:rPr lang="en-US" dirty="0" err="1" smtClean="0">
                <a:solidFill>
                  <a:srgbClr val="FF0000"/>
                </a:solidFill>
              </a:rPr>
              <a:t>probecha</a:t>
            </a:r>
            <a:r>
              <a:rPr lang="en-US" dirty="0" smtClean="0">
                <a:solidFill>
                  <a:srgbClr val="FF0000"/>
                </a:solidFill>
              </a:rPr>
              <a:t> of a </a:t>
            </a:r>
            <a:r>
              <a:rPr lang="en-US" dirty="0" err="1" smtClean="0">
                <a:solidFill>
                  <a:srgbClr val="FF0000"/>
                </a:solidFill>
              </a:rPr>
              <a:t>keda</a:t>
            </a:r>
            <a:r>
              <a:rPr lang="en-US" dirty="0" smtClean="0">
                <a:solidFill>
                  <a:srgbClr val="FF0000"/>
                </a:solidFill>
              </a:rPr>
              <a:t> keto pa </a:t>
            </a:r>
            <a:r>
              <a:rPr lang="en-US" dirty="0" err="1" smtClean="0">
                <a:solidFill>
                  <a:srgbClr val="FF0000"/>
                </a:solidFill>
              </a:rPr>
              <a:t>evita</a:t>
            </a:r>
            <a:r>
              <a:rPr lang="en-US" dirty="0" smtClean="0">
                <a:solidFill>
                  <a:srgbClr val="FF0000"/>
                </a:solidFill>
              </a:rPr>
              <a:t> 				</a:t>
            </a:r>
            <a:r>
              <a:rPr lang="en-US" dirty="0" err="1" smtClean="0">
                <a:solidFill>
                  <a:srgbClr val="FF0000"/>
                </a:solidFill>
              </a:rPr>
              <a:t>problema</a:t>
            </a:r>
            <a:r>
              <a:rPr lang="en-US" dirty="0" smtClean="0">
                <a:solidFill>
                  <a:srgbClr val="FF0000"/>
                </a:solidFill>
              </a:rPr>
              <a:t>!) y </a:t>
            </a:r>
            <a:r>
              <a:rPr lang="en-US" dirty="0" err="1" smtClean="0">
                <a:solidFill>
                  <a:srgbClr val="FF0000"/>
                </a:solidFill>
              </a:rPr>
              <a:t>consecuentemente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mester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yuda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carga</a:t>
            </a:r>
            <a:r>
              <a:rPr lang="en-US" dirty="0" smtClean="0">
                <a:solidFill>
                  <a:srgbClr val="FF0000"/>
                </a:solidFill>
              </a:rPr>
              <a:t> e 				</a:t>
            </a:r>
            <a:r>
              <a:rPr lang="en-US" dirty="0" err="1" smtClean="0">
                <a:solidFill>
                  <a:srgbClr val="FF0000"/>
                </a:solidFill>
              </a:rPr>
              <a:t>consecuencianan</a:t>
            </a:r>
            <a:r>
              <a:rPr lang="en-US" dirty="0" smtClean="0">
                <a:solidFill>
                  <a:srgbClr val="FF0000"/>
                </a:solidFill>
              </a:rPr>
              <a:t> di e </a:t>
            </a:r>
            <a:r>
              <a:rPr lang="en-US" dirty="0" err="1" smtClean="0">
                <a:solidFill>
                  <a:srgbClr val="FF0000"/>
                </a:solidFill>
              </a:rPr>
              <a:t>maneho</a:t>
            </a:r>
            <a:r>
              <a:rPr lang="en-US" dirty="0" smtClean="0">
                <a:solidFill>
                  <a:srgbClr val="FF0000"/>
                </a:solidFill>
              </a:rPr>
              <a:t> di e ultimo 3 </a:t>
            </a:r>
            <a:r>
              <a:rPr lang="en-US" dirty="0" err="1" smtClean="0">
                <a:solidFill>
                  <a:srgbClr val="FF0000"/>
                </a:solidFill>
              </a:rPr>
              <a:t>decadanan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y 			</a:t>
            </a:r>
            <a:r>
              <a:rPr lang="en-US" dirty="0" err="1" smtClean="0">
                <a:solidFill>
                  <a:srgbClr val="FF0000"/>
                </a:solidFill>
              </a:rPr>
              <a:t>aporta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solushon</a:t>
            </a:r>
            <a:r>
              <a:rPr lang="en-US" dirty="0" smtClean="0">
                <a:solidFill>
                  <a:srgbClr val="FF0000"/>
                </a:solidFill>
              </a:rPr>
              <a:t> pa </a:t>
            </a:r>
            <a:r>
              <a:rPr lang="en-US" dirty="0" err="1" smtClean="0">
                <a:solidFill>
                  <a:srgbClr val="FF0000"/>
                </a:solidFill>
              </a:rPr>
              <a:t>mehorashon</a:t>
            </a:r>
            <a:r>
              <a:rPr lang="en-US" dirty="0" smtClean="0">
                <a:solidFill>
                  <a:srgbClr val="FF0000"/>
                </a:solidFill>
              </a:rPr>
              <a:t> di </a:t>
            </a:r>
            <a:r>
              <a:rPr lang="en-US" dirty="0" err="1" smtClean="0">
                <a:solidFill>
                  <a:srgbClr val="FF0000"/>
                </a:solidFill>
              </a:rPr>
              <a:t>nos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situashon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b="1" dirty="0" err="1" smtClean="0">
                <a:solidFill>
                  <a:srgbClr val="FF0000"/>
                </a:solidFill>
              </a:rPr>
              <a:t>Politica</a:t>
            </a:r>
            <a:r>
              <a:rPr lang="en-US" b="1" dirty="0" smtClean="0">
                <a:solidFill>
                  <a:srgbClr val="FF0000"/>
                </a:solidFill>
              </a:rPr>
              <a:t> no ta cambia</a:t>
            </a:r>
            <a:r>
              <a:rPr lang="en-US" dirty="0" smtClean="0">
                <a:solidFill>
                  <a:srgbClr val="FF0000"/>
                </a:solidFill>
              </a:rPr>
              <a:t>” → ni contra </a:t>
            </a:r>
            <a:r>
              <a:rPr lang="en-US" dirty="0" err="1" smtClean="0">
                <a:solidFill>
                  <a:srgbClr val="FF0000"/>
                </a:solidFill>
              </a:rPr>
              <a:t>preshon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positivo</a:t>
            </a:r>
            <a:r>
              <a:rPr lang="en-US" dirty="0" smtClean="0">
                <a:solidFill>
                  <a:srgbClr val="FF0000"/>
                </a:solidFill>
              </a:rPr>
              <a:t>!) di 100.000 					  </a:t>
            </a:r>
            <a:r>
              <a:rPr lang="en-US" dirty="0" err="1" smtClean="0">
                <a:solidFill>
                  <a:srgbClr val="FF0000"/>
                </a:solidFill>
              </a:rPr>
              <a:t>ciudadano</a:t>
            </a:r>
            <a:r>
              <a:rPr lang="en-US" dirty="0" smtClean="0">
                <a:solidFill>
                  <a:srgbClr val="FF0000"/>
                </a:solidFill>
              </a:rPr>
              <a:t> y un gran </a:t>
            </a:r>
            <a:r>
              <a:rPr lang="en-US" dirty="0" err="1" smtClean="0">
                <a:solidFill>
                  <a:srgbClr val="FF0000"/>
                </a:solidFill>
              </a:rPr>
              <a:t>cantidad</a:t>
            </a:r>
            <a:r>
              <a:rPr lang="en-US" dirty="0" smtClean="0">
                <a:solidFill>
                  <a:srgbClr val="FF0000"/>
                </a:solidFill>
              </a:rPr>
              <a:t> di </a:t>
            </a:r>
            <a:r>
              <a:rPr lang="en-US" dirty="0" err="1" smtClean="0">
                <a:solidFill>
                  <a:srgbClr val="FF0000"/>
                </a:solidFill>
              </a:rPr>
              <a:t>organisashon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19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679"/>
    </mc:Choice>
    <mc:Fallback>
      <p:transition spd="slow" advTm="257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39.9|12.6|166.3|38.8|11.2|82.8|85|3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4.9|8.4|46.2|48.5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51</Words>
  <Application>Microsoft Office PowerPoint</Application>
  <PresentationFormat>Panorámica</PresentationFormat>
  <Paragraphs>24</Paragraphs>
  <Slides>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de Office</vt:lpstr>
      <vt:lpstr>Gobernashon di calidad ta un necesidad! </vt:lpstr>
      <vt:lpstr>RUTA PA GOBERNASHON DI CALIDAD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Gobernashon di calidad ta un necesidad! </dc:title>
  <dc:creator>Karen Hessels</dc:creator>
  <cp:lastModifiedBy>Karen Hessels</cp:lastModifiedBy>
  <cp:revision>2</cp:revision>
  <dcterms:created xsi:type="dcterms:W3CDTF">2016-09-09T09:03:55Z</dcterms:created>
  <dcterms:modified xsi:type="dcterms:W3CDTF">2016-09-09T14:32:50Z</dcterms:modified>
</cp:coreProperties>
</file>