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</p:sldIdLst>
  <p:sldSz cx="12192000" cy="6858000"/>
  <p:notesSz cx="6858000" cy="9144000"/>
  <p:defaultTextStyle>
    <a:defPPr>
      <a:defRPr lang="es-C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slide" Target="slides/slide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modificar el estilo de subtítulo del patrón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6812AF-FF95-4C81-84C9-24E5B2D64B7C}" type="datetimeFigureOut">
              <a:rPr lang="es-CO" smtClean="0"/>
              <a:t>09/09/2016</a:t>
            </a:fld>
            <a:endParaRPr lang="es-C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88A28A-0EC0-4064-BE8A-61905AD2DA1A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2256271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6812AF-FF95-4C81-84C9-24E5B2D64B7C}" type="datetimeFigureOut">
              <a:rPr lang="es-CO" smtClean="0"/>
              <a:t>09/09/2016</a:t>
            </a:fld>
            <a:endParaRPr lang="es-C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88A28A-0EC0-4064-BE8A-61905AD2DA1A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3520202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6812AF-FF95-4C81-84C9-24E5B2D64B7C}" type="datetimeFigureOut">
              <a:rPr lang="es-CO" smtClean="0"/>
              <a:t>09/09/2016</a:t>
            </a:fld>
            <a:endParaRPr lang="es-C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88A28A-0EC0-4064-BE8A-61905AD2DA1A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4597242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6812AF-FF95-4C81-84C9-24E5B2D64B7C}" type="datetimeFigureOut">
              <a:rPr lang="es-CO" smtClean="0"/>
              <a:t>09/09/2016</a:t>
            </a:fld>
            <a:endParaRPr lang="es-C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88A28A-0EC0-4064-BE8A-61905AD2DA1A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4791900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6812AF-FF95-4C81-84C9-24E5B2D64B7C}" type="datetimeFigureOut">
              <a:rPr lang="es-CO" smtClean="0"/>
              <a:t>09/09/2016</a:t>
            </a:fld>
            <a:endParaRPr lang="es-C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88A28A-0EC0-4064-BE8A-61905AD2DA1A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0595411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6812AF-FF95-4C81-84C9-24E5B2D64B7C}" type="datetimeFigureOut">
              <a:rPr lang="es-CO" smtClean="0"/>
              <a:t>09/09/2016</a:t>
            </a:fld>
            <a:endParaRPr lang="es-C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88A28A-0EC0-4064-BE8A-61905AD2DA1A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8119102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6812AF-FF95-4C81-84C9-24E5B2D64B7C}" type="datetimeFigureOut">
              <a:rPr lang="es-CO" smtClean="0"/>
              <a:t>09/09/2016</a:t>
            </a:fld>
            <a:endParaRPr lang="es-CO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88A28A-0EC0-4064-BE8A-61905AD2DA1A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5619795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6812AF-FF95-4C81-84C9-24E5B2D64B7C}" type="datetimeFigureOut">
              <a:rPr lang="es-CO" smtClean="0"/>
              <a:t>09/09/2016</a:t>
            </a:fld>
            <a:endParaRPr lang="es-CO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88A28A-0EC0-4064-BE8A-61905AD2DA1A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501018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6812AF-FF95-4C81-84C9-24E5B2D64B7C}" type="datetimeFigureOut">
              <a:rPr lang="es-CO" smtClean="0"/>
              <a:t>09/09/2016</a:t>
            </a:fld>
            <a:endParaRPr lang="es-CO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88A28A-0EC0-4064-BE8A-61905AD2DA1A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4402342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6812AF-FF95-4C81-84C9-24E5B2D64B7C}" type="datetimeFigureOut">
              <a:rPr lang="es-CO" smtClean="0"/>
              <a:t>09/09/2016</a:t>
            </a:fld>
            <a:endParaRPr lang="es-C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88A28A-0EC0-4064-BE8A-61905AD2DA1A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4815810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O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6812AF-FF95-4C81-84C9-24E5B2D64B7C}" type="datetimeFigureOut">
              <a:rPr lang="es-CO" smtClean="0"/>
              <a:t>09/09/2016</a:t>
            </a:fld>
            <a:endParaRPr lang="es-C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88A28A-0EC0-4064-BE8A-61905AD2DA1A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7775226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6812AF-FF95-4C81-84C9-24E5B2D64B7C}" type="datetimeFigureOut">
              <a:rPr lang="es-CO" smtClean="0"/>
              <a:t>09/09/2016</a:t>
            </a:fld>
            <a:endParaRPr lang="es-C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88A28A-0EC0-4064-BE8A-61905AD2DA1A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0217412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4a"/><Relationship Id="rId2" Type="http://schemas.microsoft.com/office/2007/relationships/media" Target="../media/media1.m4a"/><Relationship Id="rId1" Type="http://schemas.openxmlformats.org/officeDocument/2006/relationships/tags" Target="../tags/tag1.xml"/><Relationship Id="rId6" Type="http://schemas.openxmlformats.org/officeDocument/2006/relationships/image" Target="../media/image2.png"/><Relationship Id="rId5" Type="http://schemas.openxmlformats.org/officeDocument/2006/relationships/image" Target="../media/image1.jpeg"/><Relationship Id="rId4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4a"/><Relationship Id="rId2" Type="http://schemas.microsoft.com/office/2007/relationships/media" Target="../media/media3.m4a"/><Relationship Id="rId1" Type="http://schemas.openxmlformats.org/officeDocument/2006/relationships/tags" Target="../tags/tag2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362309"/>
            <a:ext cx="9144000" cy="4770408"/>
          </a:xfrm>
        </p:spPr>
        <p:txBody>
          <a:bodyPr>
            <a:norm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WWW.DEUGDELIJKBESTUURARUBA.ORG</a:t>
            </a:r>
            <a:endParaRPr lang="nl-NL" sz="2800" b="1" dirty="0">
              <a:solidFill>
                <a:srgbClr val="FF0000"/>
              </a:solidFill>
            </a:endParaRP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524000" y="5236234"/>
            <a:ext cx="9144000" cy="1302588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solidFill>
                  <a:srgbClr val="0070C0"/>
                </a:solidFill>
              </a:rPr>
              <a:t>NA CAMINDA PA GOBERNASHON DI CALIDAD</a:t>
            </a:r>
            <a:endParaRPr lang="nl-NL" sz="3600" dirty="0"/>
          </a:p>
        </p:txBody>
      </p:sp>
      <p:pic>
        <p:nvPicPr>
          <p:cNvPr id="5" name="Afbeelding 4" descr="C:\Users\Armand\Documents\SGB\Logo's\Logo papiamento-2 HD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7680" y="-1"/>
            <a:ext cx="5019871" cy="4734747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481372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230"/>
    </mc:Choice>
    <mc:Fallback>
      <p:transition spd="slow" advTm="162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1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2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 smtClean="0">
                <a:solidFill>
                  <a:srgbClr val="0070C0"/>
                </a:solidFill>
              </a:rPr>
              <a:t>UN EXPERENCIA PERSONAL</a:t>
            </a:r>
            <a:endParaRPr lang="nl-NL" b="1" dirty="0">
              <a:solidFill>
                <a:srgbClr val="0070C0"/>
              </a:solidFill>
            </a:endParaRPr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2786332" y="1690688"/>
            <a:ext cx="6395463" cy="4788843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61047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10481">
        <p14:reveal/>
      </p:transition>
    </mc:Choice>
    <mc:Fallback>
      <p:transition spd="slow" advTm="1048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b="1" dirty="0" smtClean="0">
                <a:solidFill>
                  <a:srgbClr val="0070C0"/>
                </a:solidFill>
              </a:rPr>
              <a:t>UN EXPERENCIA PERSONAL</a:t>
            </a:r>
            <a:br>
              <a:rPr lang="en-US" b="1" dirty="0" smtClean="0">
                <a:solidFill>
                  <a:srgbClr val="0070C0"/>
                </a:solidFill>
              </a:rPr>
            </a:br>
            <a:r>
              <a:rPr lang="en-US" sz="2200" b="1" dirty="0" smtClean="0">
                <a:solidFill>
                  <a:srgbClr val="0070C0"/>
                </a:solidFill>
              </a:rPr>
              <a:t>PRINCIPIO DI UN LUCHA CONTRA MAL GOBERNASHON</a:t>
            </a:r>
            <a:endParaRPr lang="nl-NL" sz="2200" b="1" dirty="0">
              <a:solidFill>
                <a:srgbClr val="0070C0"/>
              </a:solidFill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E ideal pa </a:t>
            </a:r>
            <a:r>
              <a:rPr lang="en-US" sz="2400" dirty="0" err="1" smtClean="0"/>
              <a:t>Caminda</a:t>
            </a:r>
            <a:r>
              <a:rPr lang="en-US" sz="2400" dirty="0" smtClean="0"/>
              <a:t> pa </a:t>
            </a:r>
            <a:r>
              <a:rPr lang="en-US" sz="2400" dirty="0" err="1" smtClean="0"/>
              <a:t>bicicleta</a:t>
            </a:r>
            <a:endParaRPr lang="en-US" sz="2400" dirty="0" smtClean="0"/>
          </a:p>
          <a:p>
            <a:r>
              <a:rPr lang="en-US" sz="2400" dirty="0" err="1" smtClean="0"/>
              <a:t>Placa</a:t>
            </a:r>
            <a:r>
              <a:rPr lang="en-US" sz="2400" dirty="0" smtClean="0"/>
              <a:t> pa firma di </a:t>
            </a:r>
            <a:r>
              <a:rPr lang="en-US" sz="2400" dirty="0" err="1" smtClean="0"/>
              <a:t>ministro</a:t>
            </a:r>
            <a:endParaRPr lang="en-US" sz="2400" dirty="0" smtClean="0"/>
          </a:p>
          <a:p>
            <a:r>
              <a:rPr lang="en-US" sz="2400" dirty="0" err="1" smtClean="0"/>
              <a:t>Negoshi</a:t>
            </a:r>
            <a:r>
              <a:rPr lang="en-US" sz="2400" dirty="0" smtClean="0"/>
              <a:t> di firma: </a:t>
            </a:r>
            <a:r>
              <a:rPr lang="en-US" sz="2400" dirty="0" err="1" smtClean="0"/>
              <a:t>excepshon</a:t>
            </a:r>
            <a:r>
              <a:rPr lang="en-US" sz="2400" dirty="0" smtClean="0"/>
              <a:t> of </a:t>
            </a:r>
            <a:r>
              <a:rPr lang="en-US" sz="2400" dirty="0" err="1" smtClean="0"/>
              <a:t>regla</a:t>
            </a:r>
            <a:r>
              <a:rPr lang="en-US" sz="2400" dirty="0" smtClean="0"/>
              <a:t>?</a:t>
            </a:r>
          </a:p>
          <a:p>
            <a:r>
              <a:rPr lang="en-US" sz="2400" dirty="0" err="1" smtClean="0"/>
              <a:t>Analisis</a:t>
            </a:r>
            <a:r>
              <a:rPr lang="en-US" sz="2400" dirty="0" smtClean="0"/>
              <a:t> di </a:t>
            </a:r>
            <a:r>
              <a:rPr lang="en-US" sz="2400" dirty="0" err="1" smtClean="0"/>
              <a:t>raport</a:t>
            </a:r>
            <a:r>
              <a:rPr lang="en-US" sz="2400" dirty="0" smtClean="0"/>
              <a:t> di </a:t>
            </a:r>
            <a:r>
              <a:rPr lang="en-US" sz="2400" dirty="0" err="1" smtClean="0"/>
              <a:t>instancia</a:t>
            </a:r>
            <a:r>
              <a:rPr lang="en-US" sz="2400" dirty="0" smtClean="0"/>
              <a:t> di control y </a:t>
            </a:r>
            <a:r>
              <a:rPr lang="en-US" sz="2400" dirty="0" err="1" smtClean="0"/>
              <a:t>conseho</a:t>
            </a:r>
            <a:endParaRPr lang="en-US" sz="2400" dirty="0" smtClean="0"/>
          </a:p>
          <a:p>
            <a:r>
              <a:rPr lang="en-US" sz="2400" dirty="0" err="1" smtClean="0"/>
              <a:t>Conclushon</a:t>
            </a:r>
            <a:r>
              <a:rPr lang="en-US" sz="2400" dirty="0" smtClean="0"/>
              <a:t> → </a:t>
            </a:r>
            <a:r>
              <a:rPr lang="en-US" sz="2400" dirty="0" err="1" smtClean="0"/>
              <a:t>gobernashon</a:t>
            </a:r>
            <a:r>
              <a:rPr lang="en-US" sz="2400" dirty="0" smtClean="0"/>
              <a:t> ta </a:t>
            </a:r>
            <a:r>
              <a:rPr lang="en-US" sz="2400" dirty="0" err="1" smtClean="0"/>
              <a:t>negoshi</a:t>
            </a:r>
            <a:r>
              <a:rPr lang="en-US" sz="2400" dirty="0" smtClean="0"/>
              <a:t> (</a:t>
            </a:r>
            <a:r>
              <a:rPr lang="en-US" sz="2400" dirty="0" err="1" smtClean="0"/>
              <a:t>specialmente</a:t>
            </a:r>
            <a:r>
              <a:rPr lang="en-US" sz="2400" dirty="0" smtClean="0"/>
              <a:t> </a:t>
            </a:r>
            <a:r>
              <a:rPr lang="en-US" sz="2400" dirty="0" err="1" smtClean="0"/>
              <a:t>trayecto</a:t>
            </a:r>
            <a:r>
              <a:rPr lang="en-US" sz="2400" dirty="0" smtClean="0"/>
              <a:t> di </a:t>
            </a:r>
            <a:r>
              <a:rPr lang="en-US" sz="2400" dirty="0" err="1" smtClean="0"/>
              <a:t>permiso</a:t>
            </a:r>
            <a:r>
              <a:rPr lang="en-US" sz="2400" dirty="0" smtClean="0"/>
              <a:t>)</a:t>
            </a:r>
          </a:p>
          <a:p>
            <a:r>
              <a:rPr lang="en-US" sz="2400" dirty="0" err="1" smtClean="0"/>
              <a:t>Concientisashon</a:t>
            </a:r>
            <a:r>
              <a:rPr lang="en-US" sz="2400" dirty="0" smtClean="0"/>
              <a:t> di </a:t>
            </a:r>
            <a:r>
              <a:rPr lang="en-US" sz="2400" dirty="0" err="1" smtClean="0"/>
              <a:t>comunidad</a:t>
            </a:r>
            <a:r>
              <a:rPr lang="en-US" sz="2400" dirty="0" smtClean="0"/>
              <a:t> → - ‘Bon </a:t>
            </a:r>
            <a:r>
              <a:rPr lang="en-US" sz="2400" dirty="0" err="1" smtClean="0"/>
              <a:t>gobernashon</a:t>
            </a:r>
            <a:r>
              <a:rPr lang="en-US" sz="2400" dirty="0" smtClean="0"/>
              <a:t> y e </a:t>
            </a:r>
            <a:r>
              <a:rPr lang="en-US" sz="2400" dirty="0" err="1" smtClean="0"/>
              <a:t>realidad</a:t>
            </a:r>
            <a:r>
              <a:rPr lang="en-US" sz="2400" dirty="0" smtClean="0"/>
              <a:t> politico’ </a:t>
            </a:r>
          </a:p>
          <a:p>
            <a:pPr marL="0" indent="0">
              <a:buNone/>
            </a:pPr>
            <a:r>
              <a:rPr lang="en-US" sz="2400" dirty="0"/>
              <a:t>	</a:t>
            </a:r>
            <a:r>
              <a:rPr lang="en-US" sz="2400" dirty="0" smtClean="0"/>
              <a:t>			      - ‘25 </a:t>
            </a:r>
            <a:r>
              <a:rPr lang="en-US" sz="2400" dirty="0" err="1" smtClean="0"/>
              <a:t>aña</a:t>
            </a:r>
            <a:r>
              <a:rPr lang="en-US" sz="2400" dirty="0" smtClean="0"/>
              <a:t> Status </a:t>
            </a:r>
            <a:r>
              <a:rPr lang="en-US" sz="2400" dirty="0" err="1" smtClean="0"/>
              <a:t>Aparte</a:t>
            </a:r>
            <a:r>
              <a:rPr lang="en-US" sz="2400" dirty="0" smtClean="0"/>
              <a:t>; un </a:t>
            </a:r>
            <a:r>
              <a:rPr lang="en-US" sz="2400" dirty="0" err="1" smtClean="0"/>
              <a:t>paraiso</a:t>
            </a:r>
            <a:r>
              <a:rPr lang="en-US" sz="2400" dirty="0" smtClean="0"/>
              <a:t> politico’</a:t>
            </a:r>
          </a:p>
          <a:p>
            <a:pPr marL="0" indent="0">
              <a:buNone/>
            </a:pPr>
            <a:r>
              <a:rPr lang="en-US" sz="2400" dirty="0"/>
              <a:t>	</a:t>
            </a:r>
            <a:r>
              <a:rPr lang="en-US" sz="2400" dirty="0" smtClean="0"/>
              <a:t>			      - www.HarmoniAruba.org   </a:t>
            </a:r>
          </a:p>
          <a:p>
            <a:r>
              <a:rPr lang="en-US" sz="2400" dirty="0" smtClean="0"/>
              <a:t>Di </a:t>
            </a:r>
            <a:r>
              <a:rPr lang="en-US" sz="2400" dirty="0" err="1" smtClean="0"/>
              <a:t>concientisashon</a:t>
            </a:r>
            <a:r>
              <a:rPr lang="en-US" sz="2400" dirty="0" smtClean="0"/>
              <a:t> pa </a:t>
            </a:r>
            <a:r>
              <a:rPr lang="en-US" sz="2400" dirty="0" err="1" smtClean="0"/>
              <a:t>acshon</a:t>
            </a:r>
            <a:r>
              <a:rPr lang="en-US" sz="2400" dirty="0" smtClean="0"/>
              <a:t>   → </a:t>
            </a:r>
            <a:r>
              <a:rPr lang="en-US" sz="2400" b="1" dirty="0" err="1" smtClean="0"/>
              <a:t>Fundashon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Gobernashon</a:t>
            </a:r>
            <a:r>
              <a:rPr lang="en-US" sz="2400" b="1" dirty="0" smtClean="0"/>
              <a:t> di </a:t>
            </a:r>
            <a:r>
              <a:rPr lang="en-US" sz="2400" b="1" dirty="0" err="1" smtClean="0"/>
              <a:t>Calidad</a:t>
            </a:r>
            <a:r>
              <a:rPr lang="en-US" sz="2400" b="1" dirty="0" smtClean="0"/>
              <a:t> Aruba</a:t>
            </a:r>
          </a:p>
          <a:p>
            <a:pPr marL="0" indent="0">
              <a:buNone/>
            </a:pPr>
            <a:endParaRPr lang="en-US" sz="2400" dirty="0" smtClean="0"/>
          </a:p>
          <a:p>
            <a:pPr marL="0" indent="0">
              <a:buNone/>
            </a:pPr>
            <a:endParaRPr lang="nl-NL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070231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26693"/>
    </mc:Choice>
    <mc:Fallback>
      <p:transition spd="slow" advTm="4266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2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2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2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2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2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2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 build="p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4|46.9|67.9|44.7|26|17.7|38.7|53.2|56.5"/>
</p:tagLst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</TotalTime>
  <Words>65</Words>
  <Application>Microsoft Office PowerPoint</Application>
  <PresentationFormat>Panorámica</PresentationFormat>
  <Paragraphs>13</Paragraphs>
  <Slides>3</Slides>
  <Notes>0</Notes>
  <HiddenSlides>0</HiddenSlides>
  <MMClips>3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</vt:i4>
      </vt:variant>
    </vt:vector>
  </HeadingPairs>
  <TitlesOfParts>
    <vt:vector size="7" baseType="lpstr">
      <vt:lpstr>Arial</vt:lpstr>
      <vt:lpstr>Calibri</vt:lpstr>
      <vt:lpstr>Calibri Light</vt:lpstr>
      <vt:lpstr>Tema de Office</vt:lpstr>
      <vt:lpstr>WWW.DEUGDELIJKBESTUURARUBA.ORG</vt:lpstr>
      <vt:lpstr>UN EXPERENCIA PERSONAL</vt:lpstr>
      <vt:lpstr>UN EXPERENCIA PERSONAL PRINCIPIO DI UN LUCHA CONTRA MAL GOBERNASHON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WWW.DEUGDELIJKBESTUURARUBA.ORG</dc:title>
  <dc:creator>Karen Hessels</dc:creator>
  <cp:lastModifiedBy>Karen Hessels</cp:lastModifiedBy>
  <cp:revision>2</cp:revision>
  <dcterms:created xsi:type="dcterms:W3CDTF">2016-09-09T07:40:32Z</dcterms:created>
  <dcterms:modified xsi:type="dcterms:W3CDTF">2016-09-09T11:53:47Z</dcterms:modified>
</cp:coreProperties>
</file>