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34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43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3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7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483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003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63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7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3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0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6BE5-4E16-4876-8190-5B5E03D4D0D9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B9BB-34FC-44B5-A99A-168607A1FC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1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62309"/>
            <a:ext cx="9144000" cy="47704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WWW.DEUGDELIJKBESTUURARUBA.ORG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236234"/>
            <a:ext cx="9144000" cy="13025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OP WEG NAAR DEUGDELIJK BESTUUR</a:t>
            </a:r>
            <a:endParaRPr lang="nl-NL" sz="3600" dirty="0"/>
          </a:p>
        </p:txBody>
      </p:sp>
      <p:pic>
        <p:nvPicPr>
          <p:cNvPr id="6" name="Afbeelding 5" descr="C:\Users\Armand\Downloads\logo-NL-HQ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2" y="69012"/>
            <a:ext cx="4517150" cy="44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8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25"/>
    </mc:Choice>
    <mc:Fallback>
      <p:transition spd="slow" advTm="25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PERSOONLIJKE ERVARING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1223" y="1698852"/>
            <a:ext cx="6288655" cy="471042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57">
        <p14:reveal/>
      </p:transition>
    </mc:Choice>
    <mc:Fallback>
      <p:transition spd="slow" advTm="6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PERSOONLIJKE ERVARING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HET BEGIN VAN EEN STRIJD TEGEN ONDEUGDELIJK BESTUUR</a:t>
            </a:r>
            <a:endParaRPr lang="nl-NL" sz="22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Het </a:t>
            </a:r>
            <a:r>
              <a:rPr lang="en-US" sz="2400" dirty="0" err="1" smtClean="0"/>
              <a:t>ideaal</a:t>
            </a:r>
            <a:r>
              <a:rPr lang="en-US" sz="2400" dirty="0" smtClean="0"/>
              <a:t> van </a:t>
            </a:r>
            <a:r>
              <a:rPr lang="en-US" sz="2400" dirty="0" err="1" smtClean="0"/>
              <a:t>fietspaden</a:t>
            </a:r>
            <a:r>
              <a:rPr lang="en-US" sz="2400" dirty="0" smtClean="0"/>
              <a:t> in Aruba</a:t>
            </a:r>
          </a:p>
          <a:p>
            <a:r>
              <a:rPr lang="en-US" sz="2400" dirty="0" smtClean="0"/>
              <a:t>Geld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handtekening</a:t>
            </a:r>
            <a:r>
              <a:rPr lang="en-US" sz="2400" dirty="0" smtClean="0"/>
              <a:t> van de minister</a:t>
            </a:r>
          </a:p>
          <a:p>
            <a:r>
              <a:rPr lang="en-US" sz="2400" dirty="0" smtClean="0"/>
              <a:t>Handel in </a:t>
            </a:r>
            <a:r>
              <a:rPr lang="en-US" sz="2400" dirty="0" err="1" smtClean="0"/>
              <a:t>handtekeningen</a:t>
            </a:r>
            <a:r>
              <a:rPr lang="en-US" sz="2400" dirty="0" smtClean="0"/>
              <a:t>: </a:t>
            </a:r>
            <a:r>
              <a:rPr lang="en-US" sz="2400" dirty="0" err="1" smtClean="0"/>
              <a:t>uitzondering</a:t>
            </a:r>
            <a:r>
              <a:rPr lang="en-US" sz="2400" dirty="0" smtClean="0"/>
              <a:t> of regel?</a:t>
            </a:r>
          </a:p>
          <a:p>
            <a:r>
              <a:rPr lang="en-US" sz="2400" dirty="0" err="1" smtClean="0"/>
              <a:t>Analyse</a:t>
            </a:r>
            <a:r>
              <a:rPr lang="en-US" sz="2400" dirty="0" smtClean="0"/>
              <a:t> van </a:t>
            </a:r>
            <a:r>
              <a:rPr lang="en-US" sz="2400" dirty="0" err="1" smtClean="0"/>
              <a:t>rapporten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adviserende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controlerende</a:t>
            </a:r>
            <a:r>
              <a:rPr lang="en-US" sz="2400" dirty="0" smtClean="0"/>
              <a:t> </a:t>
            </a:r>
            <a:r>
              <a:rPr lang="en-US" sz="2400" dirty="0" err="1" smtClean="0"/>
              <a:t>instanties</a:t>
            </a:r>
            <a:endParaRPr lang="en-US" sz="2400" dirty="0" smtClean="0"/>
          </a:p>
          <a:p>
            <a:r>
              <a:rPr lang="en-US" sz="2400" dirty="0" err="1" smtClean="0"/>
              <a:t>Conclusie</a:t>
            </a:r>
            <a:r>
              <a:rPr lang="en-US" sz="2400" dirty="0" smtClean="0"/>
              <a:t> → </a:t>
            </a:r>
            <a:r>
              <a:rPr lang="en-US" sz="2400" dirty="0" err="1" smtClean="0"/>
              <a:t>overheidsbestuur</a:t>
            </a:r>
            <a:r>
              <a:rPr lang="en-US" sz="2400" dirty="0" smtClean="0"/>
              <a:t> is ‘business’ (</a:t>
            </a:r>
            <a:r>
              <a:rPr lang="en-US" sz="2400" dirty="0" err="1" smtClean="0"/>
              <a:t>vooral</a:t>
            </a:r>
            <a:r>
              <a:rPr lang="en-US" sz="2400" dirty="0" smtClean="0"/>
              <a:t> op het </a:t>
            </a:r>
            <a:r>
              <a:rPr lang="en-US" sz="2400" dirty="0" err="1" smtClean="0"/>
              <a:t>gebied</a:t>
            </a:r>
            <a:r>
              <a:rPr lang="en-US" sz="2400" dirty="0" smtClean="0"/>
              <a:t> van </a:t>
            </a:r>
            <a:r>
              <a:rPr lang="en-US" sz="2400" dirty="0" err="1" smtClean="0"/>
              <a:t>vergunningen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Bewustmaken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gemeenschap</a:t>
            </a:r>
            <a:r>
              <a:rPr lang="en-US" sz="2400" dirty="0" smtClean="0"/>
              <a:t> → - ‘</a:t>
            </a:r>
            <a:r>
              <a:rPr lang="en-US" sz="2400" dirty="0" err="1" smtClean="0"/>
              <a:t>Goed</a:t>
            </a:r>
            <a:r>
              <a:rPr lang="en-US" sz="2400" dirty="0" smtClean="0"/>
              <a:t> </a:t>
            </a:r>
            <a:r>
              <a:rPr lang="en-US" sz="2400" dirty="0" err="1" smtClean="0"/>
              <a:t>bestuur</a:t>
            </a:r>
            <a:r>
              <a:rPr lang="en-US" sz="2400" dirty="0" smtClean="0"/>
              <a:t> &amp; de </a:t>
            </a:r>
            <a:r>
              <a:rPr lang="en-US" sz="2400" dirty="0" err="1" smtClean="0"/>
              <a:t>politieke</a:t>
            </a:r>
            <a:r>
              <a:rPr lang="en-US" sz="2400" dirty="0" smtClean="0"/>
              <a:t> </a:t>
            </a:r>
            <a:r>
              <a:rPr lang="en-US" sz="2400" dirty="0" err="1" smtClean="0"/>
              <a:t>realiteit</a:t>
            </a:r>
            <a:r>
              <a:rPr lang="en-US" sz="2400" dirty="0" smtClean="0"/>
              <a:t>’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     	 - ‘25 </a:t>
            </a:r>
            <a:r>
              <a:rPr lang="en-US" sz="2400" dirty="0" err="1" smtClean="0"/>
              <a:t>jaar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Aparte</a:t>
            </a:r>
            <a:r>
              <a:rPr lang="en-US" sz="2400" dirty="0" smtClean="0"/>
              <a:t>;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politiek</a:t>
            </a:r>
            <a:r>
              <a:rPr lang="en-US" sz="2400" dirty="0" smtClean="0"/>
              <a:t> </a:t>
            </a:r>
            <a:r>
              <a:rPr lang="en-US" sz="2400" dirty="0" err="1" smtClean="0"/>
              <a:t>paradijs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     	 - www.HarmoniAruba.org   </a:t>
            </a:r>
          </a:p>
          <a:p>
            <a:r>
              <a:rPr lang="en-US" sz="2400" dirty="0" smtClean="0"/>
              <a:t>Van </a:t>
            </a:r>
            <a:r>
              <a:rPr lang="en-US" sz="2400" dirty="0" err="1" smtClean="0"/>
              <a:t>bewustmaking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</a:t>
            </a:r>
            <a:r>
              <a:rPr lang="en-US" sz="2400" dirty="0" err="1" smtClean="0"/>
              <a:t>aktie</a:t>
            </a:r>
            <a:r>
              <a:rPr lang="en-US" sz="2400" dirty="0" smtClean="0"/>
              <a:t> → </a:t>
            </a:r>
            <a:r>
              <a:rPr lang="en-US" sz="2400" b="1" dirty="0" err="1" smtClean="0"/>
              <a:t>Stichting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Deugdelijk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Bestuur</a:t>
            </a:r>
            <a:r>
              <a:rPr lang="en-US" sz="2400" b="1" dirty="0" smtClean="0"/>
              <a:t> Aruba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nl-NL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40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913"/>
    </mc:Choice>
    <mc:Fallback>
      <p:transition spd="slow" advTm="296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4.2|20.3|51.7|5.6|13.9|56.3|42.1|19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70</Words>
  <Application>Microsoft Office PowerPoint</Application>
  <PresentationFormat>Panorámica</PresentationFormat>
  <Paragraphs>13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WWW.DEUGDELIJKBESTUURARUBA.ORG</vt:lpstr>
      <vt:lpstr>EEN PERSOONLIJKE ERVARING</vt:lpstr>
      <vt:lpstr>EEN PERSOONLIJKE ERVARING HET BEGIN VAN EEN STRIJD TEGEN ONDEUGDELIJK BESTUUR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WWW.DEUGDELIJKBESTUURARUBA.ORG</dc:title>
  <dc:creator>Karen Hessels</dc:creator>
  <cp:lastModifiedBy>Karen Hessels</cp:lastModifiedBy>
  <cp:revision>4</cp:revision>
  <dcterms:created xsi:type="dcterms:W3CDTF">2016-09-08T12:30:25Z</dcterms:created>
  <dcterms:modified xsi:type="dcterms:W3CDTF">2016-09-08T13:21:06Z</dcterms:modified>
</cp:coreProperties>
</file>