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32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3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29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831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19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3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74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7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240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7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6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9C19-1E6E-4B6A-BC5A-00B200D90A88}" type="datetimeFigureOut">
              <a:rPr lang="es-CO" smtClean="0"/>
              <a:t>08/09/2016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44B0-0853-4E25-BBC2-B3CA62C477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OP WEG NAAR DEUGDELIJK BESTUUR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52158" y="1535059"/>
            <a:ext cx="5590841" cy="484848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6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348">
        <p14:reveal/>
      </p:transition>
    </mc:Choice>
    <mc:Fallback>
      <p:transition spd="slow" advTm="33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OP WEG NAAR DEUGDELIJK BESTUUR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0905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Protocol 2000 </a:t>
            </a:r>
            <a:r>
              <a:rPr lang="en-US" b="1" dirty="0" err="1" smtClean="0"/>
              <a:t>nieuw</a:t>
            </a:r>
            <a:r>
              <a:rPr lang="en-US" b="1" dirty="0" smtClean="0"/>
              <a:t> </a:t>
            </a:r>
            <a:r>
              <a:rPr lang="en-US" b="1" dirty="0" err="1" smtClean="0"/>
              <a:t>leven</a:t>
            </a:r>
            <a:r>
              <a:rPr lang="en-US" b="1" dirty="0" smtClean="0"/>
              <a:t> </a:t>
            </a:r>
            <a:r>
              <a:rPr lang="en-US" b="1" dirty="0" err="1" smtClean="0"/>
              <a:t>inblazen</a:t>
            </a:r>
            <a:r>
              <a:rPr lang="en-US" b="1" dirty="0" smtClean="0"/>
              <a:t> </a:t>
            </a:r>
            <a:r>
              <a:rPr lang="en-US" dirty="0" smtClean="0"/>
              <a:t>→ </a:t>
            </a:r>
            <a:r>
              <a:rPr lang="en-US" dirty="0" err="1" smtClean="0"/>
              <a:t>Actualiseren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meteen</a:t>
            </a:r>
            <a:r>
              <a:rPr lang="en-US" dirty="0" smtClean="0"/>
              <a:t> 				</a:t>
            </a:r>
            <a:r>
              <a:rPr lang="en-US" dirty="0" err="1" smtClean="0"/>
              <a:t>implementeren</a:t>
            </a:r>
            <a:r>
              <a:rPr lang="en-US" dirty="0" smtClean="0"/>
              <a:t> in de </a:t>
            </a:r>
            <a:r>
              <a:rPr lang="en-US" dirty="0" err="1" smtClean="0"/>
              <a:t>geest</a:t>
            </a:r>
            <a:r>
              <a:rPr lang="en-US" dirty="0" smtClean="0"/>
              <a:t> van Rapport </a:t>
            </a:r>
            <a:r>
              <a:rPr lang="en-US" dirty="0" err="1" smtClean="0"/>
              <a:t>Calidad</a:t>
            </a:r>
            <a:r>
              <a:rPr lang="en-US" dirty="0" smtClean="0"/>
              <a:t> (Protocol 2016)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Tijdsplan</a:t>
            </a:r>
            <a:r>
              <a:rPr lang="en-US" b="1" dirty="0" smtClean="0"/>
              <a:t> </a:t>
            </a:r>
            <a:r>
              <a:rPr lang="en-US" dirty="0" smtClean="0"/>
              <a:t>	        → </a:t>
            </a:r>
            <a:r>
              <a:rPr lang="en-US" dirty="0" err="1" smtClean="0"/>
              <a:t>Alle</a:t>
            </a:r>
            <a:r>
              <a:rPr lang="en-US" dirty="0" smtClean="0"/>
              <a:t> (</a:t>
            </a:r>
            <a:r>
              <a:rPr lang="en-US" dirty="0" err="1" smtClean="0"/>
              <a:t>geactualiseerde</a:t>
            </a:r>
            <a:r>
              <a:rPr lang="en-US" dirty="0" smtClean="0"/>
              <a:t>) </a:t>
            </a:r>
            <a:r>
              <a:rPr lang="en-US" dirty="0" err="1" smtClean="0"/>
              <a:t>aanbevelingen</a:t>
            </a:r>
            <a:r>
              <a:rPr lang="en-US" dirty="0" smtClean="0"/>
              <a:t> </a:t>
            </a:r>
            <a:r>
              <a:rPr lang="en-US" dirty="0" err="1" smtClean="0"/>
              <a:t>integraal</a:t>
            </a:r>
            <a:r>
              <a:rPr lang="en-US" dirty="0" smtClean="0"/>
              <a:t> 					 </a:t>
            </a:r>
            <a:r>
              <a:rPr lang="en-US" dirty="0" err="1" smtClean="0"/>
              <a:t>legaliseren</a:t>
            </a:r>
            <a:r>
              <a:rPr lang="en-US" dirty="0" smtClean="0"/>
              <a:t> </a:t>
            </a:r>
            <a:r>
              <a:rPr lang="en-US" dirty="0" err="1" smtClean="0"/>
              <a:t>vóór</a:t>
            </a:r>
            <a:r>
              <a:rPr lang="en-US" dirty="0" smtClean="0"/>
              <a:t> 1-1-2017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Sancties</a:t>
            </a:r>
            <a:r>
              <a:rPr lang="en-US" b="1" dirty="0" smtClean="0"/>
              <a:t> </a:t>
            </a:r>
            <a:r>
              <a:rPr lang="en-US" b="1" dirty="0" err="1" smtClean="0"/>
              <a:t>overeenkomen</a:t>
            </a:r>
            <a:r>
              <a:rPr lang="en-US" dirty="0" smtClean="0"/>
              <a:t>→ In het </a:t>
            </a:r>
            <a:r>
              <a:rPr lang="en-US" dirty="0" err="1" smtClean="0"/>
              <a:t>geval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het </a:t>
            </a:r>
            <a:r>
              <a:rPr lang="en-US" dirty="0" err="1" smtClean="0"/>
              <a:t>Parlement</a:t>
            </a:r>
            <a:r>
              <a:rPr lang="en-US" dirty="0" smtClean="0"/>
              <a:t> 				   		het </a:t>
            </a:r>
            <a:r>
              <a:rPr lang="en-US" dirty="0" err="1" smtClean="0"/>
              <a:t>akkoord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nakomen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Resultaat</a:t>
            </a:r>
            <a:r>
              <a:rPr lang="en-US" dirty="0" smtClean="0"/>
              <a:t> 		→ </a:t>
            </a:r>
            <a:r>
              <a:rPr lang="en-US" b="1" dirty="0" err="1" smtClean="0">
                <a:solidFill>
                  <a:srgbClr val="FF0000"/>
                </a:solidFill>
              </a:rPr>
              <a:t>Deugdelijk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bestuur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bespaart</a:t>
            </a:r>
            <a:r>
              <a:rPr lang="en-US" b="1" dirty="0" smtClean="0">
                <a:solidFill>
                  <a:srgbClr val="FF0000"/>
                </a:solidFill>
              </a:rPr>
              <a:t> de </a:t>
            </a:r>
            <a:r>
              <a:rPr lang="en-US" b="1" dirty="0" err="1" smtClean="0">
                <a:solidFill>
                  <a:srgbClr val="FF0000"/>
                </a:solidFill>
              </a:rPr>
              <a:t>Arubaanse</a:t>
            </a:r>
            <a:r>
              <a:rPr lang="en-US" b="1" dirty="0" smtClean="0">
                <a:solidFill>
                  <a:srgbClr val="FF0000"/>
                </a:solidFill>
              </a:rPr>
              <a:t> 						</a:t>
            </a:r>
            <a:r>
              <a:rPr lang="en-US" b="1" dirty="0" err="1" smtClean="0">
                <a:solidFill>
                  <a:srgbClr val="FF0000"/>
                </a:solidFill>
              </a:rPr>
              <a:t>gemeenschap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honderden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miljoenen</a:t>
            </a:r>
            <a:r>
              <a:rPr lang="en-US" b="1" dirty="0" smtClean="0">
                <a:solidFill>
                  <a:srgbClr val="FF0000"/>
                </a:solidFill>
              </a:rPr>
              <a:t> florin</a:t>
            </a:r>
          </a:p>
          <a:p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757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712"/>
    </mc:Choice>
    <mc:Fallback>
      <p:transition spd="slow" advTm="11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‘PROTOCOL 2016’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van Protocol 2000 (her)</a:t>
            </a:r>
            <a:r>
              <a:rPr lang="en-US" dirty="0" err="1" smtClean="0"/>
              <a:t>bevestigen</a:t>
            </a:r>
            <a:endParaRPr lang="en-US" dirty="0" smtClean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vóór</a:t>
            </a:r>
            <a:r>
              <a:rPr lang="en-US" dirty="0" smtClean="0"/>
              <a:t> 1-1-2017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uitgevoerd</a:t>
            </a:r>
            <a:endParaRPr lang="en-US" dirty="0" smtClean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aanbevelingen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geactualiseerd</a:t>
            </a:r>
            <a:r>
              <a:rPr lang="en-US" dirty="0" smtClean="0"/>
              <a:t> op </a:t>
            </a:r>
            <a:r>
              <a:rPr lang="en-US" dirty="0" err="1" smtClean="0"/>
              <a:t>grond</a:t>
            </a:r>
            <a:r>
              <a:rPr lang="en-US" dirty="0" smtClean="0"/>
              <a:t> van </a:t>
            </a:r>
            <a:r>
              <a:rPr lang="en-US" dirty="0" err="1" smtClean="0"/>
              <a:t>ontwikkelingen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hernieuwde</a:t>
            </a:r>
            <a:r>
              <a:rPr lang="en-US" dirty="0" smtClean="0"/>
              <a:t> </a:t>
            </a:r>
            <a:r>
              <a:rPr lang="en-US" dirty="0" err="1" smtClean="0"/>
              <a:t>inzichten</a:t>
            </a:r>
            <a:r>
              <a:rPr lang="en-US" dirty="0" smtClean="0"/>
              <a:t> van de </a:t>
            </a:r>
            <a:r>
              <a:rPr lang="en-US" dirty="0" err="1" smtClean="0"/>
              <a:t>laatste</a:t>
            </a:r>
            <a:r>
              <a:rPr lang="en-US" dirty="0" smtClean="0"/>
              <a:t> 15 </a:t>
            </a:r>
            <a:r>
              <a:rPr lang="en-US" dirty="0" err="1" smtClean="0"/>
              <a:t>jaar</a:t>
            </a:r>
            <a:endParaRPr lang="en-US" dirty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Overheid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politieke</a:t>
            </a:r>
            <a:r>
              <a:rPr lang="en-US" dirty="0" smtClean="0"/>
              <a:t> </a:t>
            </a:r>
            <a:r>
              <a:rPr lang="en-US" dirty="0" err="1" smtClean="0"/>
              <a:t>partijen</a:t>
            </a:r>
            <a:r>
              <a:rPr lang="en-US" dirty="0" smtClean="0"/>
              <a:t> tot die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regeren</a:t>
            </a:r>
            <a:r>
              <a:rPr lang="en-US" dirty="0" smtClean="0"/>
              <a:t>/</a:t>
            </a:r>
            <a:r>
              <a:rPr lang="en-US" dirty="0" err="1" smtClean="0"/>
              <a:t>handelen</a:t>
            </a:r>
            <a:r>
              <a:rPr lang="en-US" dirty="0" smtClean="0"/>
              <a:t> in de </a:t>
            </a:r>
            <a:r>
              <a:rPr lang="en-US" dirty="0" err="1" smtClean="0"/>
              <a:t>geest</a:t>
            </a:r>
            <a:r>
              <a:rPr lang="en-US" dirty="0" smtClean="0"/>
              <a:t> van de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aanbevelingen</a:t>
            </a:r>
            <a:endParaRPr lang="en-US" dirty="0"/>
          </a:p>
          <a:p>
            <a:r>
              <a:rPr lang="en-US" dirty="0" err="1" smtClean="0"/>
              <a:t>Overeenkomen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stakeholder </a:t>
            </a:r>
            <a:r>
              <a:rPr lang="en-US" dirty="0" err="1" smtClean="0"/>
              <a:t>samen</a:t>
            </a:r>
            <a:r>
              <a:rPr lang="en-US" dirty="0" smtClean="0"/>
              <a:t> </a:t>
            </a:r>
            <a:r>
              <a:rPr lang="en-US" dirty="0" err="1" smtClean="0"/>
              <a:t>zullen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 om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zeker</a:t>
            </a:r>
            <a:r>
              <a:rPr lang="en-US" dirty="0" smtClean="0"/>
              <a:t> van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gemaakte</a:t>
            </a:r>
            <a:r>
              <a:rPr lang="en-US" dirty="0" smtClean="0"/>
              <a:t> </a:t>
            </a:r>
            <a:r>
              <a:rPr lang="en-US" dirty="0" err="1" smtClean="0"/>
              <a:t>afspraken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nagekomen</a:t>
            </a:r>
            <a:r>
              <a:rPr lang="en-US" dirty="0" smtClean="0"/>
              <a:t>, </a:t>
            </a:r>
            <a:r>
              <a:rPr lang="en-US" dirty="0" err="1" smtClean="0"/>
              <a:t>vooral</a:t>
            </a:r>
            <a:r>
              <a:rPr lang="en-US" dirty="0" smtClean="0"/>
              <a:t> </a:t>
            </a:r>
            <a:r>
              <a:rPr lang="en-US" dirty="0" err="1" smtClean="0"/>
              <a:t>v.w.b</a:t>
            </a:r>
            <a:r>
              <a:rPr lang="en-US" dirty="0" smtClean="0"/>
              <a:t>. de </a:t>
            </a:r>
            <a:r>
              <a:rPr lang="en-US" dirty="0" err="1" smtClean="0"/>
              <a:t>vastgestelde</a:t>
            </a:r>
            <a:r>
              <a:rPr lang="en-US" dirty="0" smtClean="0"/>
              <a:t> </a:t>
            </a:r>
            <a:r>
              <a:rPr lang="en-US" dirty="0" err="1" smtClean="0"/>
              <a:t>tijd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actualisatie</a:t>
            </a:r>
            <a:r>
              <a:rPr lang="en-US" dirty="0" smtClean="0"/>
              <a:t> van de </a:t>
            </a:r>
            <a:r>
              <a:rPr lang="en-US" dirty="0" err="1" smtClean="0"/>
              <a:t>aanbevelingen</a:t>
            </a:r>
            <a:endParaRPr lang="nl-NL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49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611"/>
    </mc:Choice>
    <mc:Fallback>
      <p:transition spd="slow" advTm="85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2.3|21.7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9|8.5|13.8|2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</Words>
  <Application>Microsoft Office PowerPoint</Application>
  <PresentationFormat>Panorámica</PresentationFormat>
  <Paragraphs>15</Paragraphs>
  <Slides>3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OP WEG NAAR DEUGDELIJK BESTUUR</vt:lpstr>
      <vt:lpstr>OP WEG NAAR DEUGDELIJK BESTUUR</vt:lpstr>
      <vt:lpstr>‘PROTOCOL 2016’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WEG NAAR DEUGDELIJK BESTUUR</dc:title>
  <dc:creator>Karen Hessels</dc:creator>
  <cp:lastModifiedBy>Karen Hessels</cp:lastModifiedBy>
  <cp:revision>2</cp:revision>
  <dcterms:created xsi:type="dcterms:W3CDTF">2016-09-08T12:49:55Z</dcterms:created>
  <dcterms:modified xsi:type="dcterms:W3CDTF">2016-09-08T14:59:05Z</dcterms:modified>
</cp:coreProperties>
</file>