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026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51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87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10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934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94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974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44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36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326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36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D7B7-962F-447B-8C00-4DFBEDC0C21D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21E9-984F-456C-959A-6382AC683C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41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4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DEUGDELIJK BESTUUR IS NOODZAKELIJK!</a:t>
            </a:r>
            <a:r>
              <a:rPr lang="en-US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61048"/>
            <a:ext cx="10515600" cy="5589917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err="1" smtClean="0"/>
              <a:t>Deugdelijk</a:t>
            </a:r>
            <a:r>
              <a:rPr lang="en-US" sz="9600" dirty="0" smtClean="0"/>
              <a:t> </a:t>
            </a:r>
            <a:r>
              <a:rPr lang="en-US" sz="9600" dirty="0" err="1" smtClean="0"/>
              <a:t>bestuur</a:t>
            </a:r>
            <a:r>
              <a:rPr lang="en-US" sz="9600" dirty="0" smtClean="0"/>
              <a:t> is </a:t>
            </a:r>
            <a:r>
              <a:rPr lang="en-US" sz="9600" b="1" dirty="0" err="1" smtClean="0"/>
              <a:t>niet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slechts</a:t>
            </a:r>
            <a:r>
              <a:rPr lang="en-US" sz="9600" b="1" dirty="0" smtClean="0"/>
              <a:t> </a:t>
            </a:r>
            <a:r>
              <a:rPr lang="en-US" sz="9600" dirty="0" err="1" smtClean="0"/>
              <a:t>een</a:t>
            </a:r>
            <a:r>
              <a:rPr lang="en-US" sz="9600" dirty="0" smtClean="0"/>
              <a:t> </a:t>
            </a:r>
            <a:r>
              <a:rPr lang="en-US" sz="9600" dirty="0" err="1" smtClean="0"/>
              <a:t>morele</a:t>
            </a:r>
            <a:r>
              <a:rPr lang="en-US" sz="9600" dirty="0" smtClean="0"/>
              <a:t> of </a:t>
            </a:r>
            <a:r>
              <a:rPr lang="en-US" sz="9600" dirty="0" err="1" smtClean="0"/>
              <a:t>ethiese</a:t>
            </a:r>
            <a:r>
              <a:rPr lang="en-US" sz="9600" dirty="0" smtClean="0"/>
              <a:t> ‘</a:t>
            </a:r>
            <a:r>
              <a:rPr lang="en-US" sz="9600" dirty="0" err="1" smtClean="0"/>
              <a:t>verplichting</a:t>
            </a:r>
            <a:r>
              <a:rPr lang="en-US" sz="9600" dirty="0" smtClean="0"/>
              <a:t> ’ maar...</a:t>
            </a:r>
          </a:p>
          <a:p>
            <a:r>
              <a:rPr lang="en-US" sz="9600" dirty="0" smtClean="0"/>
              <a:t>In </a:t>
            </a:r>
            <a:r>
              <a:rPr lang="en-US" sz="9600" dirty="0" err="1" smtClean="0"/>
              <a:t>onze</a:t>
            </a:r>
            <a:r>
              <a:rPr lang="en-US" sz="9600" dirty="0" smtClean="0"/>
              <a:t> </a:t>
            </a:r>
            <a:r>
              <a:rPr lang="en-US" sz="9600" dirty="0" err="1" smtClean="0"/>
              <a:t>huidige</a:t>
            </a:r>
            <a:r>
              <a:rPr lang="en-US" sz="9600" dirty="0" smtClean="0"/>
              <a:t> </a:t>
            </a:r>
            <a:r>
              <a:rPr lang="en-US" sz="9600" dirty="0" err="1" smtClean="0"/>
              <a:t>situatie</a:t>
            </a:r>
            <a:r>
              <a:rPr lang="en-US" sz="9600" dirty="0" smtClean="0"/>
              <a:t> is het  </a:t>
            </a:r>
            <a:r>
              <a:rPr lang="en-US" sz="9600" dirty="0" err="1" smtClean="0"/>
              <a:t>voor</a:t>
            </a:r>
            <a:r>
              <a:rPr lang="en-US" sz="9600" dirty="0" smtClean="0"/>
              <a:t> Aruba </a:t>
            </a:r>
            <a:r>
              <a:rPr lang="en-US" sz="9600" b="1" dirty="0" err="1" smtClean="0"/>
              <a:t>noodzakelijk</a:t>
            </a:r>
            <a:r>
              <a:rPr lang="en-US" sz="9600" b="1" dirty="0" smtClean="0"/>
              <a:t> om </a:t>
            </a:r>
            <a:r>
              <a:rPr lang="en-US" sz="9600" b="1" dirty="0" err="1" smtClean="0"/>
              <a:t>te</a:t>
            </a:r>
            <a:r>
              <a:rPr lang="en-US" sz="9600" b="1" dirty="0" smtClean="0"/>
              <a:t> ‘</a:t>
            </a:r>
            <a:r>
              <a:rPr lang="en-US" sz="9600" b="1" dirty="0" err="1" smtClean="0"/>
              <a:t>overleven</a:t>
            </a:r>
            <a:r>
              <a:rPr lang="en-US" sz="9600" b="1" dirty="0" smtClean="0"/>
              <a:t>’:</a:t>
            </a:r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- Aruba </a:t>
            </a:r>
            <a:r>
              <a:rPr lang="en-US" sz="9600" dirty="0" err="1" smtClean="0"/>
              <a:t>moet</a:t>
            </a:r>
            <a:r>
              <a:rPr lang="en-US" sz="9600" dirty="0" smtClean="0"/>
              <a:t> </a:t>
            </a:r>
            <a:r>
              <a:rPr lang="en-US" sz="9600" dirty="0" err="1" smtClean="0"/>
              <a:t>zonder</a:t>
            </a:r>
            <a:r>
              <a:rPr lang="en-US" sz="9600" dirty="0" smtClean="0"/>
              <a:t> </a:t>
            </a:r>
            <a:r>
              <a:rPr lang="en-US" sz="9600" dirty="0" err="1" smtClean="0"/>
              <a:t>meer</a:t>
            </a:r>
            <a:r>
              <a:rPr lang="en-US" sz="9600" dirty="0" smtClean="0"/>
              <a:t> </a:t>
            </a:r>
            <a:r>
              <a:rPr lang="en-US" sz="9600" dirty="0" err="1" smtClean="0"/>
              <a:t>voldoen</a:t>
            </a:r>
            <a:r>
              <a:rPr lang="en-US" sz="9600" dirty="0" smtClean="0"/>
              <a:t> </a:t>
            </a:r>
            <a:r>
              <a:rPr lang="en-US" sz="9600" dirty="0" err="1" smtClean="0"/>
              <a:t>aan</a:t>
            </a:r>
            <a:r>
              <a:rPr lang="en-US" sz="9600" dirty="0" smtClean="0"/>
              <a:t> </a:t>
            </a:r>
            <a:r>
              <a:rPr lang="en-US" sz="9600" dirty="0" err="1" smtClean="0"/>
              <a:t>haar</a:t>
            </a:r>
            <a:r>
              <a:rPr lang="en-US" sz="9600" dirty="0" smtClean="0"/>
              <a:t> </a:t>
            </a:r>
            <a:r>
              <a:rPr lang="en-US" sz="9600" dirty="0" err="1" smtClean="0"/>
              <a:t>financiële</a:t>
            </a:r>
            <a:r>
              <a:rPr lang="en-US" sz="9600" dirty="0" smtClean="0"/>
              <a:t> </a:t>
            </a:r>
            <a:r>
              <a:rPr lang="en-US" sz="9600" dirty="0" err="1" smtClean="0"/>
              <a:t>verplichtingen</a:t>
            </a:r>
            <a:endParaRPr lang="en-US" sz="9600" dirty="0" smtClean="0"/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- Aruba </a:t>
            </a:r>
            <a:r>
              <a:rPr lang="en-US" sz="9600" dirty="0" err="1" smtClean="0"/>
              <a:t>moet</a:t>
            </a:r>
            <a:r>
              <a:rPr lang="en-US" sz="9600" dirty="0" smtClean="0"/>
              <a:t> </a:t>
            </a:r>
            <a:r>
              <a:rPr lang="en-US" sz="9600" dirty="0" err="1" smtClean="0"/>
              <a:t>voldoen</a:t>
            </a:r>
            <a:r>
              <a:rPr lang="en-US" sz="9600" dirty="0" smtClean="0"/>
              <a:t> </a:t>
            </a:r>
            <a:r>
              <a:rPr lang="en-US" sz="9600" dirty="0" err="1" smtClean="0"/>
              <a:t>aan</a:t>
            </a:r>
            <a:r>
              <a:rPr lang="en-US" sz="9600" dirty="0" smtClean="0"/>
              <a:t> </a:t>
            </a:r>
            <a:r>
              <a:rPr lang="en-US" sz="9600" dirty="0" err="1" smtClean="0"/>
              <a:t>essentiële</a:t>
            </a:r>
            <a:r>
              <a:rPr lang="en-US" sz="9600" dirty="0" smtClean="0"/>
              <a:t> </a:t>
            </a:r>
            <a:r>
              <a:rPr lang="en-US" sz="9600" dirty="0" err="1" smtClean="0"/>
              <a:t>beleids’verplichtingen</a:t>
            </a:r>
            <a:r>
              <a:rPr lang="en-US" sz="9600" dirty="0" smtClean="0"/>
              <a:t>’</a:t>
            </a:r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- </a:t>
            </a:r>
            <a:r>
              <a:rPr lang="en-US" sz="9600" b="1" dirty="0" err="1" smtClean="0"/>
              <a:t>Er</a:t>
            </a:r>
            <a:r>
              <a:rPr lang="en-US" sz="9600" b="1" dirty="0" smtClean="0"/>
              <a:t> is </a:t>
            </a:r>
            <a:r>
              <a:rPr lang="en-US" sz="9600" b="1" dirty="0" err="1" smtClean="0"/>
              <a:t>geen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ruimte</a:t>
            </a:r>
            <a:r>
              <a:rPr lang="en-US" sz="9600" b="1" dirty="0" smtClean="0"/>
              <a:t> (</a:t>
            </a:r>
            <a:r>
              <a:rPr lang="en-US" sz="9600" b="1" dirty="0" err="1" smtClean="0"/>
              <a:t>meer</a:t>
            </a:r>
            <a:r>
              <a:rPr lang="en-US" sz="9600" b="1" dirty="0" smtClean="0"/>
              <a:t>) </a:t>
            </a:r>
            <a:r>
              <a:rPr lang="en-US" sz="9600" b="1" dirty="0" err="1" smtClean="0"/>
              <a:t>voor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verkwisting</a:t>
            </a:r>
            <a:r>
              <a:rPr lang="en-US" sz="9600" b="1" dirty="0" smtClean="0"/>
              <a:t> door </a:t>
            </a:r>
            <a:r>
              <a:rPr lang="en-US" sz="9600" b="1" dirty="0" err="1" smtClean="0"/>
              <a:t>ondeugdelijk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bestuur</a:t>
            </a:r>
            <a:endParaRPr lang="en-US" sz="9600" b="1" dirty="0" smtClean="0"/>
          </a:p>
          <a:p>
            <a:pPr marL="0" indent="0">
              <a:buNone/>
            </a:pPr>
            <a:endParaRPr lang="en-US" sz="9600" b="1" dirty="0"/>
          </a:p>
          <a:p>
            <a:r>
              <a:rPr lang="en-US" sz="9600" b="1" dirty="0" err="1" smtClean="0">
                <a:solidFill>
                  <a:srgbClr val="FF0000"/>
                </a:solidFill>
              </a:rPr>
              <a:t>Zolang</a:t>
            </a:r>
            <a:r>
              <a:rPr lang="en-US" sz="9600" b="1" dirty="0" smtClean="0">
                <a:solidFill>
                  <a:srgbClr val="FF0000"/>
                </a:solidFill>
              </a:rPr>
              <a:t> de </a:t>
            </a:r>
            <a:r>
              <a:rPr lang="en-US" sz="9600" b="1" dirty="0" err="1" smtClean="0">
                <a:solidFill>
                  <a:srgbClr val="FF0000"/>
                </a:solidFill>
              </a:rPr>
              <a:t>oorzaken</a:t>
            </a:r>
            <a:r>
              <a:rPr lang="en-US" sz="9600" b="1" dirty="0" smtClean="0">
                <a:solidFill>
                  <a:srgbClr val="FF0000"/>
                </a:solidFill>
              </a:rPr>
              <a:t> van </a:t>
            </a:r>
            <a:r>
              <a:rPr lang="en-US" sz="9600" b="1" dirty="0" err="1" smtClean="0">
                <a:solidFill>
                  <a:srgbClr val="FF0000"/>
                </a:solidFill>
              </a:rPr>
              <a:t>onze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huidige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financieel-economische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situatie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worden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gecorrigeerd</a:t>
            </a:r>
            <a:r>
              <a:rPr lang="en-US" sz="9600" b="1" dirty="0" smtClean="0">
                <a:solidFill>
                  <a:srgbClr val="FF0000"/>
                </a:solidFill>
              </a:rPr>
              <a:t> (</a:t>
            </a:r>
            <a:r>
              <a:rPr lang="en-US" sz="9600" b="1" dirty="0" err="1" smtClean="0">
                <a:solidFill>
                  <a:srgbClr val="FF0000"/>
                </a:solidFill>
              </a:rPr>
              <a:t>te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weten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ondeugdelijk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bestuur</a:t>
            </a:r>
            <a:r>
              <a:rPr lang="en-US" sz="9600" b="1" dirty="0" smtClean="0">
                <a:solidFill>
                  <a:srgbClr val="FF0000"/>
                </a:solidFill>
              </a:rPr>
              <a:t> op </a:t>
            </a:r>
            <a:r>
              <a:rPr lang="en-US" sz="9600" b="1" dirty="0" err="1" smtClean="0">
                <a:solidFill>
                  <a:srgbClr val="FF0000"/>
                </a:solidFill>
              </a:rPr>
              <a:t>verschillende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terreinen</a:t>
            </a:r>
            <a:r>
              <a:rPr lang="en-US" sz="9600" b="1" dirty="0" smtClean="0">
                <a:solidFill>
                  <a:srgbClr val="FF0000"/>
                </a:solidFill>
              </a:rPr>
              <a:t>), </a:t>
            </a:r>
            <a:r>
              <a:rPr lang="en-US" sz="9600" b="1" dirty="0" err="1" smtClean="0">
                <a:solidFill>
                  <a:srgbClr val="FF0000"/>
                </a:solidFill>
              </a:rPr>
              <a:t>kunnen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andere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maatregelen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bezuinigingen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worden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verwacht</a:t>
            </a:r>
            <a:r>
              <a:rPr lang="en-US" sz="9600" b="1" dirty="0" smtClean="0">
                <a:solidFill>
                  <a:srgbClr val="FF0000"/>
                </a:solidFill>
              </a:rPr>
              <a:t> die </a:t>
            </a:r>
            <a:r>
              <a:rPr lang="en-US" sz="9600" b="1" dirty="0">
                <a:solidFill>
                  <a:srgbClr val="FF0000"/>
                </a:solidFill>
              </a:rPr>
              <a:t>op </a:t>
            </a:r>
            <a:r>
              <a:rPr lang="en-US" sz="9600" b="1" dirty="0" err="1">
                <a:solidFill>
                  <a:srgbClr val="FF0000"/>
                </a:solidFill>
              </a:rPr>
              <a:t>korte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en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lange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termijn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onze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koopkracht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inkomenszekerheid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aantasten</a:t>
            </a:r>
            <a:r>
              <a:rPr lang="en-US" sz="9600" b="1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US" sz="9600" b="1" dirty="0" smtClean="0">
              <a:solidFill>
                <a:srgbClr val="FF0000"/>
              </a:solidFill>
            </a:endParaRPr>
          </a:p>
          <a:p>
            <a:r>
              <a:rPr lang="en-US" sz="9600" b="1" dirty="0" err="1" smtClean="0">
                <a:solidFill>
                  <a:srgbClr val="FF0000"/>
                </a:solidFill>
              </a:rPr>
              <a:t>Andere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politieke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partijen</a:t>
            </a:r>
            <a:r>
              <a:rPr lang="en-US" sz="9600" b="1" dirty="0" smtClean="0">
                <a:solidFill>
                  <a:srgbClr val="FF0000"/>
                </a:solidFill>
              </a:rPr>
              <a:t>/</a:t>
            </a:r>
            <a:r>
              <a:rPr lang="en-US" sz="9600" b="1" dirty="0" err="1" smtClean="0">
                <a:solidFill>
                  <a:srgbClr val="FF0000"/>
                </a:solidFill>
              </a:rPr>
              <a:t>gezichten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vormen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geen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enkele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garantie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voor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een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oplossing</a:t>
            </a:r>
            <a:r>
              <a:rPr lang="en-US" sz="9600" b="1" dirty="0" smtClean="0">
                <a:solidFill>
                  <a:srgbClr val="FF0000"/>
                </a:solidFill>
              </a:rPr>
              <a:t>. </a:t>
            </a:r>
            <a:r>
              <a:rPr lang="en-US" sz="9600" b="1" dirty="0" err="1" smtClean="0">
                <a:solidFill>
                  <a:srgbClr val="FF0000"/>
                </a:solidFill>
              </a:rPr>
              <a:t>Daarentegen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kunnen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wetten</a:t>
            </a:r>
            <a:r>
              <a:rPr lang="en-US" sz="9600" b="1" dirty="0" smtClean="0">
                <a:solidFill>
                  <a:srgbClr val="FF0000"/>
                </a:solidFill>
              </a:rPr>
              <a:t> die </a:t>
            </a:r>
            <a:r>
              <a:rPr lang="en-US" sz="9600" b="1" dirty="0" err="1" smtClean="0">
                <a:solidFill>
                  <a:srgbClr val="FF0000"/>
                </a:solidFill>
              </a:rPr>
              <a:t>ondeugdelijk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bestuur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moeilijk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maken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een</a:t>
            </a:r>
            <a:r>
              <a:rPr lang="en-US" sz="9600" b="1" dirty="0" smtClean="0">
                <a:solidFill>
                  <a:srgbClr val="FF0000"/>
                </a:solidFill>
              </a:rPr>
              <a:t> basis </a:t>
            </a:r>
            <a:r>
              <a:rPr lang="en-US" sz="9600" b="1" dirty="0" err="1" smtClean="0">
                <a:solidFill>
                  <a:srgbClr val="FF0000"/>
                </a:solidFill>
              </a:rPr>
              <a:t>vormen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voor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deugdelijk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bestuur</a:t>
            </a:r>
            <a:endParaRPr lang="en-US" sz="9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9600" b="1" dirty="0" smtClean="0">
              <a:solidFill>
                <a:srgbClr val="FF0000"/>
              </a:solidFill>
            </a:endParaRPr>
          </a:p>
          <a:p>
            <a:r>
              <a:rPr lang="en-US" sz="9600" b="1" dirty="0" err="1">
                <a:solidFill>
                  <a:srgbClr val="FF0000"/>
                </a:solidFill>
              </a:rPr>
              <a:t>Deugdelijk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bestuur</a:t>
            </a:r>
            <a:r>
              <a:rPr lang="en-US" sz="9600" b="1" dirty="0">
                <a:solidFill>
                  <a:srgbClr val="FF0000"/>
                </a:solidFill>
              </a:rPr>
              <a:t>	→ In </a:t>
            </a:r>
            <a:r>
              <a:rPr lang="en-US" sz="9600" b="1" dirty="0" err="1">
                <a:solidFill>
                  <a:srgbClr val="FF0000"/>
                </a:solidFill>
              </a:rPr>
              <a:t>ons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aller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voordeel</a:t>
            </a:r>
            <a:r>
              <a:rPr lang="en-US" sz="9600" b="1" dirty="0">
                <a:solidFill>
                  <a:srgbClr val="FF0000"/>
                </a:solidFill>
              </a:rPr>
              <a:t>, maar… het </a:t>
            </a:r>
            <a:r>
              <a:rPr lang="en-US" sz="9600" b="1" dirty="0" err="1">
                <a:solidFill>
                  <a:srgbClr val="FF0000"/>
                </a:solidFill>
              </a:rPr>
              <a:t>vereist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een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inspanning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</a:rPr>
              <a:t>				van </a:t>
            </a:r>
            <a:r>
              <a:rPr lang="en-US" sz="9600" b="1" dirty="0" err="1" smtClean="0">
                <a:solidFill>
                  <a:srgbClr val="FF0000"/>
                </a:solidFill>
              </a:rPr>
              <a:t>ons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allen</a:t>
            </a:r>
            <a:r>
              <a:rPr lang="en-US" sz="9600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sz="9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041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491"/>
    </mc:Choice>
    <mc:Fallback>
      <p:transition spd="slow" advTm="231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ROUTEKAART VOOR DEUGDELIJK BESTUUR</a:t>
            </a:r>
            <a:endParaRPr lang="nl-NL" sz="36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6492"/>
            <a:ext cx="10729824" cy="520172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Initiatieven</a:t>
            </a:r>
            <a:r>
              <a:rPr lang="en-US" b="1" dirty="0" smtClean="0"/>
              <a:t> </a:t>
            </a:r>
            <a:r>
              <a:rPr lang="en-US" b="1" dirty="0" err="1" smtClean="0"/>
              <a:t>vanuit</a:t>
            </a:r>
            <a:r>
              <a:rPr lang="en-US" b="1" dirty="0" smtClean="0"/>
              <a:t> de </a:t>
            </a:r>
            <a:r>
              <a:rPr lang="en-US" b="1" dirty="0" err="1" smtClean="0"/>
              <a:t>gemeenschap</a:t>
            </a:r>
            <a:r>
              <a:rPr lang="en-US" dirty="0" smtClean="0"/>
              <a:t>→ </a:t>
            </a:r>
            <a:r>
              <a:rPr lang="en-US" dirty="0" err="1" smtClean="0"/>
              <a:t>sociale</a:t>
            </a:r>
            <a:r>
              <a:rPr lang="en-US" dirty="0" smtClean="0"/>
              <a:t> partners </a:t>
            </a:r>
            <a:r>
              <a:rPr lang="en-US" dirty="0" err="1" smtClean="0"/>
              <a:t>en</a:t>
            </a:r>
            <a:r>
              <a:rPr lang="en-US" dirty="0" smtClean="0"/>
              <a:t> 					</a:t>
            </a:r>
            <a:r>
              <a:rPr lang="en-US" dirty="0" err="1" smtClean="0"/>
              <a:t>maatschappelijke</a:t>
            </a:r>
            <a:r>
              <a:rPr lang="en-US" dirty="0" smtClean="0"/>
              <a:t> </a:t>
            </a:r>
            <a:r>
              <a:rPr lang="en-US" dirty="0" err="1" smtClean="0"/>
              <a:t>groeperingen</a:t>
            </a:r>
            <a:r>
              <a:rPr lang="en-US" dirty="0" smtClean="0"/>
              <a:t> (die de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betalen</a:t>
            </a:r>
            <a:r>
              <a:rPr lang="en-US" dirty="0" smtClean="0"/>
              <a:t>!)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 smtClean="0"/>
              <a:t>Verandering</a:t>
            </a:r>
            <a:r>
              <a:rPr lang="en-US" b="1" dirty="0" smtClean="0"/>
              <a:t> op basis van </a:t>
            </a:r>
            <a:r>
              <a:rPr lang="en-US" b="1" dirty="0" err="1" smtClean="0"/>
              <a:t>dialoog</a:t>
            </a:r>
            <a:r>
              <a:rPr lang="en-US" b="1" dirty="0" smtClean="0"/>
              <a:t>    </a:t>
            </a:r>
            <a:r>
              <a:rPr lang="en-US" dirty="0" smtClean="0"/>
              <a:t>→ </a:t>
            </a:r>
            <a:r>
              <a:rPr lang="en-US" dirty="0" err="1" smtClean="0"/>
              <a:t>alle</a:t>
            </a:r>
            <a:r>
              <a:rPr lang="en-US" dirty="0" smtClean="0"/>
              <a:t> stakeholder </a:t>
            </a:r>
            <a:r>
              <a:rPr lang="en-US" dirty="0" err="1" smtClean="0"/>
              <a:t>er</a:t>
            </a:r>
            <a:r>
              <a:rPr lang="en-US" dirty="0" smtClean="0"/>
              <a:t> van </a:t>
            </a:r>
            <a:r>
              <a:rPr lang="en-US" dirty="0" err="1" smtClean="0"/>
              <a:t>overtuigen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hoofdaandacht</a:t>
            </a:r>
            <a:r>
              <a:rPr lang="en-US" dirty="0" smtClean="0"/>
              <a:t> </a:t>
            </a:r>
            <a:r>
              <a:rPr lang="en-US" dirty="0" err="1" smtClean="0"/>
              <a:t>gericht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op het </a:t>
            </a:r>
            <a:r>
              <a:rPr lang="en-US" u="sng" dirty="0" err="1" smtClean="0"/>
              <a:t>algemeen</a:t>
            </a:r>
            <a:r>
              <a:rPr lang="en-US" u="sng" dirty="0" smtClean="0"/>
              <a:t> </a:t>
            </a:r>
            <a:r>
              <a:rPr lang="en-US" u="sng" dirty="0" err="1" smtClean="0"/>
              <a:t>belang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Uitgangspunt</a:t>
            </a:r>
            <a:r>
              <a:rPr lang="en-US" dirty="0" smtClean="0">
                <a:solidFill>
                  <a:srgbClr val="FF0000"/>
                </a:solidFill>
              </a:rPr>
              <a:t>→ (</a:t>
            </a:r>
            <a:r>
              <a:rPr lang="en-US" dirty="0" err="1" smtClean="0">
                <a:solidFill>
                  <a:srgbClr val="FF0000"/>
                </a:solidFill>
              </a:rPr>
              <a:t>bijna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alle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mensen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organisaties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instanties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zijn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medeverantwoordelijk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hetzij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hebben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geprofiteerd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hebben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gezwegen</a:t>
            </a:r>
            <a:r>
              <a:rPr lang="en-US" dirty="0" smtClean="0">
                <a:solidFill>
                  <a:srgbClr val="FF0000"/>
                </a:solidFill>
              </a:rPr>
              <a:t> om </a:t>
            </a:r>
            <a:r>
              <a:rPr lang="en-US" dirty="0" err="1" smtClean="0">
                <a:solidFill>
                  <a:srgbClr val="FF0000"/>
                </a:solidFill>
              </a:rPr>
              <a:t>problemen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voorkomen</a:t>
            </a:r>
            <a:r>
              <a:rPr lang="en-US" dirty="0" smtClean="0">
                <a:solidFill>
                  <a:srgbClr val="FF0000"/>
                </a:solidFill>
              </a:rPr>
              <a:t>!)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daarom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moeten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zij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gevolgen</a:t>
            </a:r>
            <a:r>
              <a:rPr lang="en-US" dirty="0" smtClean="0">
                <a:solidFill>
                  <a:srgbClr val="FF0000"/>
                </a:solidFill>
              </a:rPr>
              <a:t> van het </a:t>
            </a:r>
            <a:r>
              <a:rPr lang="en-US" dirty="0" err="1" smtClean="0">
                <a:solidFill>
                  <a:srgbClr val="FF0000"/>
                </a:solidFill>
              </a:rPr>
              <a:t>beleid</a:t>
            </a:r>
            <a:r>
              <a:rPr lang="en-US" dirty="0" smtClean="0">
                <a:solidFill>
                  <a:srgbClr val="FF0000"/>
                </a:solidFill>
              </a:rPr>
              <a:t> van de </a:t>
            </a:r>
            <a:r>
              <a:rPr lang="en-US" dirty="0" err="1" smtClean="0">
                <a:solidFill>
                  <a:srgbClr val="FF0000"/>
                </a:solidFill>
              </a:rPr>
              <a:t>laatste</a:t>
            </a:r>
            <a:r>
              <a:rPr lang="en-US" dirty="0" smtClean="0">
                <a:solidFill>
                  <a:srgbClr val="FF0000"/>
                </a:solidFill>
              </a:rPr>
              <a:t> 3 decennia </a:t>
            </a:r>
            <a:r>
              <a:rPr lang="en-US" dirty="0" err="1" smtClean="0">
                <a:solidFill>
                  <a:srgbClr val="FF0000"/>
                </a:solidFill>
              </a:rPr>
              <a:t>helpen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dragen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alsmede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bijdrage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leveren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oplossingen</a:t>
            </a:r>
            <a:r>
              <a:rPr lang="en-US" dirty="0" smtClean="0">
                <a:solidFill>
                  <a:srgbClr val="FF0000"/>
                </a:solidFill>
              </a:rPr>
              <a:t> om de </a:t>
            </a:r>
            <a:r>
              <a:rPr lang="en-US" dirty="0" err="1" smtClean="0">
                <a:solidFill>
                  <a:srgbClr val="FF0000"/>
                </a:solidFill>
              </a:rPr>
              <a:t>omstandigheden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verbeteren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“De </a:t>
            </a:r>
            <a:r>
              <a:rPr lang="en-US" dirty="0" err="1" smtClean="0">
                <a:solidFill>
                  <a:srgbClr val="FF0000"/>
                </a:solidFill>
              </a:rPr>
              <a:t>politiek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verandert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niet</a:t>
            </a:r>
            <a:r>
              <a:rPr lang="en-US" dirty="0" smtClean="0">
                <a:solidFill>
                  <a:srgbClr val="FF0000"/>
                </a:solidFill>
              </a:rPr>
              <a:t>” → </a:t>
            </a:r>
            <a:r>
              <a:rPr lang="en-US" dirty="0" err="1" smtClean="0">
                <a:solidFill>
                  <a:srgbClr val="FF0000"/>
                </a:solidFill>
              </a:rPr>
              <a:t>ook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onder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positieve</a:t>
            </a:r>
            <a:r>
              <a:rPr lang="en-US" dirty="0" smtClean="0">
                <a:solidFill>
                  <a:srgbClr val="FF0000"/>
                </a:solidFill>
              </a:rPr>
              <a:t>!) </a:t>
            </a:r>
            <a:r>
              <a:rPr lang="en-US" dirty="0" err="1" smtClean="0">
                <a:solidFill>
                  <a:srgbClr val="FF0000"/>
                </a:solidFill>
              </a:rPr>
              <a:t>druk</a:t>
            </a:r>
            <a:r>
              <a:rPr lang="en-US" dirty="0" smtClean="0">
                <a:solidFill>
                  <a:srgbClr val="FF0000"/>
                </a:solidFill>
              </a:rPr>
              <a:t> v. 100.000 </a:t>
            </a:r>
            <a:r>
              <a:rPr lang="en-US" dirty="0" err="1" smtClean="0">
                <a:solidFill>
                  <a:srgbClr val="FF0000"/>
                </a:solidFill>
              </a:rPr>
              <a:t>mensen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groot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aantal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organisaties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115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507"/>
    </mc:Choice>
    <mc:Fallback>
      <p:transition spd="slow" advTm="166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7.1|13.1|43.1|10.8|15.7|39.3|31.8|4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6.5|27.5|36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45</Words>
  <Application>Microsoft Office PowerPoint</Application>
  <PresentationFormat>Panorámica</PresentationFormat>
  <Paragraphs>22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DEUGDELIJK BESTUUR IS NOODZAKELIJK! </vt:lpstr>
      <vt:lpstr>ROUTEKAART VOOR DEUGDELIJK BESTUUR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DEUGDELIJK BESTUUR IS NOODZAKELIJK! </dc:title>
  <dc:creator>Karen Hessels</dc:creator>
  <cp:lastModifiedBy>Karen Hessels</cp:lastModifiedBy>
  <cp:revision>2</cp:revision>
  <dcterms:created xsi:type="dcterms:W3CDTF">2016-09-08T12:48:37Z</dcterms:created>
  <dcterms:modified xsi:type="dcterms:W3CDTF">2016-09-08T15:49:13Z</dcterms:modified>
</cp:coreProperties>
</file>